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407" r:id="rId2"/>
    <p:sldId id="408" r:id="rId3"/>
    <p:sldId id="667" r:id="rId4"/>
    <p:sldId id="666" r:id="rId5"/>
    <p:sldId id="658" r:id="rId6"/>
    <p:sldId id="349" r:id="rId7"/>
    <p:sldId id="27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3417"/>
    <p:restoredTop sz="95915"/>
  </p:normalViewPr>
  <p:slideViewPr>
    <p:cSldViewPr snapToGrid="0">
      <p:cViewPr varScale="1">
        <p:scale>
          <a:sx n="50" d="100"/>
          <a:sy n="50" d="100"/>
        </p:scale>
        <p:origin x="160" y="6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A6CEBF-F150-EF44-88E3-7D1C8C3B2CF2}" type="datetimeFigureOut">
              <a:rPr lang="en-US" smtClean="0"/>
              <a:t>12/15/23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4E5C44-6BA1-EA4F-AA7D-012CA6FC8ECC}" type="slidenum">
              <a:rPr lang="en-US" smtClean="0"/>
              <a:t>‹#›</a:t>
            </a:fld>
            <a:endParaRPr lang="en-US"/>
          </a:p>
        </p:txBody>
      </p:sp>
    </p:spTree>
    <p:extLst>
      <p:ext uri="{BB962C8B-B14F-4D97-AF65-F5344CB8AC3E}">
        <p14:creationId xmlns:p14="http://schemas.microsoft.com/office/powerpoint/2010/main" val="2352817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6998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Hello, My name is Melanie Slade and I lead the IEA’s work on Energy Efficiency in Emerging Economies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I would firstly like to thank UNEP for the invitation to this important session to discuss Minimum Energy Performance Standards, which are a powerful policy tool for driving market transformation towards more efficient equipment and appliances.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It is also great to be able to contribute to furthering this conversation in the context of the Kigali Amendment to the Montreal Protocol, which is of course an influential platform for addressing energy efficiency in the cooling sector.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endParaRPr lang="en-GB" dirty="0"/>
          </a:p>
        </p:txBody>
      </p:sp>
      <p:sp>
        <p:nvSpPr>
          <p:cNvPr id="4" name="Slide Number Placeholder 3"/>
          <p:cNvSpPr>
            <a:spLocks noGrp="1"/>
          </p:cNvSpPr>
          <p:nvPr>
            <p:ph type="sldNum" sz="quarter" idx="5"/>
          </p:nvPr>
        </p:nvSpPr>
        <p:spPr/>
        <p:txBody>
          <a:bodyPr/>
          <a:lstStyle/>
          <a:p>
            <a:fld id="{E0649404-AEEE-4B4E-B616-1BC6E4EEEF5D}" type="slidenum">
              <a:rPr lang="en-GB" smtClean="0"/>
              <a:t>2</a:t>
            </a:fld>
            <a:endParaRPr lang="en-GB"/>
          </a:p>
        </p:txBody>
      </p:sp>
    </p:spTree>
    <p:extLst>
      <p:ext uri="{BB962C8B-B14F-4D97-AF65-F5344CB8AC3E}">
        <p14:creationId xmlns:p14="http://schemas.microsoft.com/office/powerpoint/2010/main" val="462284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GB" sz="1600" kern="100" dirty="0">
                <a:effectLst/>
                <a:latin typeface="Calibri" panose="020F0502020204030204" pitchFamily="34" charset="0"/>
                <a:ea typeface="DengXian" panose="02010600030101010101" pitchFamily="2" charset="-122"/>
                <a:cs typeface="Times New Roman" panose="02020603050405020304" pitchFamily="18" charset="0"/>
              </a:rPr>
              <a:t>Cooling represents around 10% of global electricity demand. </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lang="en-GB" sz="1600" kern="100" dirty="0">
              <a:effectLst/>
              <a:latin typeface="Calibri" panose="020F0502020204030204" pitchFamily="34" charset="0"/>
              <a:ea typeface="DengXian" panose="02010600030101010101" pitchFamily="2" charset="-122"/>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GB" sz="1600" kern="100" dirty="0">
                <a:effectLst/>
                <a:latin typeface="Calibri" panose="020F0502020204030204" pitchFamily="34" charset="0"/>
                <a:ea typeface="DengXian" panose="02010600030101010101" pitchFamily="2" charset="-122"/>
                <a:cs typeface="Times New Roman" panose="02020603050405020304" pitchFamily="18" charset="0"/>
              </a:rPr>
              <a:t>In hotter countries, it can drive an increase in electricity demand of more than 50% in summer. </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lang="en-GB" sz="1600" kern="100" dirty="0">
              <a:effectLst/>
              <a:latin typeface="Calibri" panose="020F0502020204030204" pitchFamily="34" charset="0"/>
              <a:ea typeface="DengXian" panose="02010600030101010101" pitchFamily="2" charset="-122"/>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GB" sz="1600" kern="100" dirty="0">
                <a:effectLst/>
                <a:latin typeface="Calibri" panose="020F0502020204030204" pitchFamily="34" charset="0"/>
                <a:ea typeface="DengXian" panose="02010600030101010101" pitchFamily="2" charset="-122"/>
                <a:cs typeface="Times New Roman" panose="02020603050405020304" pitchFamily="18" charset="0"/>
              </a:rPr>
              <a:t>That peak in demand is very expensive to supply as assets can spend a lot of the year being idle.</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lang="en-GB" sz="1600" kern="1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buFont typeface="Symbol" panose="05050102010706020507" pitchFamily="18" charset="2"/>
              <a:buChar char=""/>
            </a:pPr>
            <a:r>
              <a:rPr lang="en-GB" sz="1600" kern="100" dirty="0">
                <a:effectLst/>
                <a:latin typeface="Calibri" panose="020F0502020204030204" pitchFamily="34" charset="0"/>
                <a:ea typeface="DengXian" panose="02010600030101010101" pitchFamily="2" charset="-122"/>
                <a:cs typeface="Times New Roman" panose="02020603050405020304" pitchFamily="18" charset="0"/>
              </a:rPr>
              <a:t>In 2022, for the second year in a row, space cooling saw the largest increase in demand across all buildings end uses, up by more than 3% compared to 2021. </a:t>
            </a:r>
          </a:p>
          <a:p>
            <a:pPr marL="342900" lvl="0" indent="-342900">
              <a:lnSpc>
                <a:spcPct val="107000"/>
              </a:lnSpc>
              <a:buFont typeface="Symbol" panose="05050102010706020507" pitchFamily="18" charset="2"/>
              <a:buChar char=""/>
            </a:pPr>
            <a:endParaRPr lang="en-GB" sz="1600" kern="1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600" kern="100" dirty="0">
                <a:effectLst/>
                <a:latin typeface="Calibri" panose="020F0502020204030204" pitchFamily="34" charset="0"/>
                <a:ea typeface="DengXian" panose="02010600030101010101" pitchFamily="2" charset="-122"/>
                <a:cs typeface="Times New Roman" panose="02020603050405020304" pitchFamily="18" charset="0"/>
              </a:rPr>
              <a:t>Of course, the more temperatures rise, the more people turn to their air conditioning. In Texas, for example, every 1°C increase in the average daily temperature above 24°C drives an increase of about 4% in electricity demand. </a:t>
            </a:r>
          </a:p>
          <a:p>
            <a:pPr marL="342900" lvl="0" indent="-342900">
              <a:lnSpc>
                <a:spcPct val="107000"/>
              </a:lnSpc>
              <a:spcAft>
                <a:spcPts val="800"/>
              </a:spcAft>
              <a:buFont typeface="Symbol" panose="05050102010706020507" pitchFamily="18" charset="2"/>
              <a:buChar char=""/>
            </a:pPr>
            <a:endParaRPr lang="en-GB" sz="1600" kern="1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600" kern="100" dirty="0">
                <a:effectLst/>
                <a:latin typeface="Calibri" panose="020F0502020204030204" pitchFamily="34" charset="0"/>
                <a:ea typeface="DengXian" panose="02010600030101010101" pitchFamily="2" charset="-122"/>
                <a:cs typeface="Times New Roman" panose="02020603050405020304" pitchFamily="18" charset="0"/>
              </a:rPr>
              <a:t>In India, where air conditioner ownership is lower, the same temperature increase drives a 2% rise but this is growing </a:t>
            </a:r>
            <a:r>
              <a:rPr lang="en-GB" sz="1600" kern="100">
                <a:effectLst/>
                <a:latin typeface="Calibri" panose="020F0502020204030204" pitchFamily="34" charset="0"/>
                <a:ea typeface="DengXian" panose="02010600030101010101" pitchFamily="2" charset="-122"/>
                <a:cs typeface="Times New Roman" panose="02020603050405020304" pitchFamily="18" charset="0"/>
              </a:rPr>
              <a:t>rapidly - as </a:t>
            </a:r>
            <a:r>
              <a:rPr lang="en-GB" sz="1600" kern="100" dirty="0">
                <a:effectLst/>
                <a:latin typeface="Calibri" panose="020F0502020204030204" pitchFamily="34" charset="0"/>
                <a:ea typeface="DengXian" panose="02010600030101010101" pitchFamily="2" charset="-122"/>
                <a:cs typeface="Times New Roman" panose="02020603050405020304" pitchFamily="18" charset="0"/>
              </a:rPr>
              <a:t>it needs to as Indian citizens gain access to essential </a:t>
            </a:r>
            <a:r>
              <a:rPr lang="en-GB" sz="1600" kern="100">
                <a:effectLst/>
                <a:latin typeface="Calibri" panose="020F0502020204030204" pitchFamily="34" charset="0"/>
                <a:ea typeface="DengXian" panose="02010600030101010101" pitchFamily="2" charset="-122"/>
                <a:cs typeface="Times New Roman" panose="02020603050405020304" pitchFamily="18" charset="0"/>
              </a:rPr>
              <a:t>cooling services.</a:t>
            </a:r>
            <a:endParaRPr lang="en-GB" sz="1600" kern="1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600" kern="1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600" kern="100" dirty="0">
                <a:effectLst/>
                <a:latin typeface="Calibri" panose="020F0502020204030204" pitchFamily="34" charset="0"/>
                <a:ea typeface="DengXian" panose="02010600030101010101" pitchFamily="2" charset="-122"/>
                <a:cs typeface="Times New Roman" panose="02020603050405020304" pitchFamily="18" charset="0"/>
              </a:rPr>
              <a:t>These extreme and rapid changes in demand have been destabilising power systems in many parts of the world and that is likely to continue at least in the short term</a:t>
            </a:r>
          </a:p>
        </p:txBody>
      </p:sp>
      <p:sp>
        <p:nvSpPr>
          <p:cNvPr id="4" name="Slide Number Placeholder 3"/>
          <p:cNvSpPr>
            <a:spLocks noGrp="1"/>
          </p:cNvSpPr>
          <p:nvPr>
            <p:ph type="sldNum" sz="quarter" idx="5"/>
          </p:nvPr>
        </p:nvSpPr>
        <p:spPr/>
        <p:txBody>
          <a:bodyPr/>
          <a:lstStyle/>
          <a:p>
            <a:fld id="{E0649404-AEEE-4B4E-B616-1BC6E4EEEF5D}" type="slidenum">
              <a:rPr lang="en-GB" smtClean="0"/>
              <a:t>4</a:t>
            </a:fld>
            <a:endParaRPr lang="en-GB"/>
          </a:p>
        </p:txBody>
      </p:sp>
    </p:spTree>
    <p:extLst>
      <p:ext uri="{BB962C8B-B14F-4D97-AF65-F5344CB8AC3E}">
        <p14:creationId xmlns:p14="http://schemas.microsoft.com/office/powerpoint/2010/main" val="633415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600" dirty="0"/>
              <a:t>The impact of MEPS depends on their level of stringency compared to the range of efficiencies available in the market. </a:t>
            </a:r>
          </a:p>
          <a:p>
            <a:pPr marL="171450" indent="-171450">
              <a:buFont typeface="Arial" panose="020B0604020202020204" pitchFamily="34" charset="0"/>
              <a:buChar char="•"/>
            </a:pPr>
            <a:endParaRPr lang="en-GB" sz="16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We’ve seen examples where MEPS are set the lower end of the market and these can have little effect – except perhaps to put manufacturers offside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More stringent MEPS will have a stronger impact, </a:t>
            </a:r>
            <a:r>
              <a:rPr lang="en-GB" sz="1600" kern="100" dirty="0">
                <a:effectLst/>
                <a:latin typeface="Calibri" panose="020F0502020204030204" pitchFamily="34" charset="0"/>
                <a:ea typeface="Yu Mincho" panose="02020400000000000000" pitchFamily="18" charset="-128"/>
                <a:cs typeface="Times New Roman" panose="02020603050405020304" pitchFamily="18" charset="0"/>
              </a:rPr>
              <a:t>encouraging both production and purchase of more efficient models by manufacturers and consumers.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171450" indent="-171450">
              <a:buFont typeface="Arial" panose="020B0604020202020204" pitchFamily="34" charset="0"/>
              <a:buChar char="•"/>
            </a:pPr>
            <a:r>
              <a:rPr lang="en-GB" sz="1600" dirty="0"/>
              <a:t>Our analysis has shown that the strength of regulations varies widely between countries even when the suppliers are similar - underscoring the need for international cooperation.</a:t>
            </a:r>
          </a:p>
          <a:p>
            <a:pPr marL="171450" indent="-171450">
              <a:buFont typeface="Arial" panose="020B0604020202020204" pitchFamily="34" charset="0"/>
              <a:buChar char="•"/>
            </a:pPr>
            <a:endParaRPr lang="en-GB" sz="16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00" dirty="0">
                <a:effectLst/>
                <a:latin typeface="Calibri" panose="020F0502020204030204" pitchFamily="34" charset="0"/>
                <a:ea typeface="Yu Mincho" panose="02020400000000000000" pitchFamily="18" charset="-128"/>
                <a:cs typeface="Times New Roman" panose="02020603050405020304" pitchFamily="18" charset="0"/>
              </a:rPr>
              <a:t>The most important point to take away here is that we don’t need to wait – we already have products widely available that meet the needs of our climate goals</a:t>
            </a:r>
          </a:p>
          <a:p>
            <a:pPr marL="0" indent="0">
              <a:buFont typeface="Arial" panose="020B0604020202020204" pitchFamily="34" charset="0"/>
              <a:buNone/>
            </a:pPr>
            <a:endParaRPr lang="en-GB" sz="1600" dirty="0"/>
          </a:p>
        </p:txBody>
      </p:sp>
      <p:sp>
        <p:nvSpPr>
          <p:cNvPr id="4" name="Slide Number Placeholder 3"/>
          <p:cNvSpPr>
            <a:spLocks noGrp="1"/>
          </p:cNvSpPr>
          <p:nvPr>
            <p:ph type="sldNum" sz="quarter" idx="5"/>
          </p:nvPr>
        </p:nvSpPr>
        <p:spPr/>
        <p:txBody>
          <a:bodyPr/>
          <a:lstStyle/>
          <a:p>
            <a:fld id="{E0649404-AEEE-4B4E-B616-1BC6E4EEEF5D}" type="slidenum">
              <a:rPr lang="en-GB" smtClean="0"/>
              <a:t>5</a:t>
            </a:fld>
            <a:endParaRPr lang="en-GB"/>
          </a:p>
        </p:txBody>
      </p:sp>
    </p:spTree>
    <p:extLst>
      <p:ext uri="{BB962C8B-B14F-4D97-AF65-F5344CB8AC3E}">
        <p14:creationId xmlns:p14="http://schemas.microsoft.com/office/powerpoint/2010/main" val="2068740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00" dirty="0">
                <a:solidFill>
                  <a:schemeClr val="tx1"/>
                </a:solidFill>
                <a:effectLst/>
                <a:latin typeface="Calibri" panose="020F0502020204030204" pitchFamily="34" charset="0"/>
                <a:ea typeface="Yu Mincho" panose="02020400000000000000" pitchFamily="18" charset="-128"/>
                <a:cs typeface="Times New Roman" panose="02020603050405020304" pitchFamily="18" charset="0"/>
              </a:rPr>
              <a:t>Affordability remains a key challenge in emerging and developing economies, and there is often a perception that more efficient air conditioners are more expensive. This misconception can often lead to governments holding back on the implementation of stricter MEPS.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kern="100" dirty="0">
              <a:solidFill>
                <a:schemeClr val="tx1"/>
              </a:solidFill>
              <a:effectLst/>
              <a:latin typeface="Calibri" panose="020F0502020204030204" pitchFamily="34" charset="0"/>
              <a:ea typeface="Yu Mincho" panose="02020400000000000000" pitchFamily="18" charset="-128"/>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00" dirty="0">
                <a:solidFill>
                  <a:schemeClr val="tx1"/>
                </a:solidFill>
                <a:effectLst/>
                <a:latin typeface="Calibri" panose="020F0502020204030204" pitchFamily="34" charset="0"/>
                <a:ea typeface="Yu Mincho" panose="02020400000000000000" pitchFamily="18" charset="-128"/>
                <a:cs typeface="Times New Roman" panose="02020603050405020304" pitchFamily="18" charset="0"/>
              </a:rPr>
              <a:t>Through our recent analysis we are finding that increased efficiency does not necessarily mean higher costs for consumers.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kern="100" dirty="0">
              <a:solidFill>
                <a:schemeClr val="tx1"/>
              </a:solidFill>
              <a:effectLst/>
              <a:latin typeface="Calibri" panose="020F0502020204030204" pitchFamily="34" charset="0"/>
              <a:ea typeface="Yu Mincho" panose="02020400000000000000" pitchFamily="18" charset="-128"/>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00" dirty="0">
                <a:solidFill>
                  <a:schemeClr val="tx1"/>
                </a:solidFill>
                <a:effectLst/>
                <a:latin typeface="Calibri" panose="020F0502020204030204" pitchFamily="34" charset="0"/>
                <a:ea typeface="Yu Mincho" panose="02020400000000000000" pitchFamily="18" charset="-128"/>
                <a:cs typeface="Times New Roman" panose="02020603050405020304" pitchFamily="18" charset="0"/>
              </a:rPr>
              <a:t>For example, as you can see here - in Southeast Asia the purchase price of a low efficiency air conditioner could be the same as for one that is twice as efficient - that would half the energy bill.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kern="100" dirty="0">
              <a:solidFill>
                <a:schemeClr val="tx1"/>
              </a:solidFill>
              <a:effectLst/>
              <a:latin typeface="Calibri" panose="020F0502020204030204" pitchFamily="34" charset="0"/>
              <a:ea typeface="Yu Mincho" panose="02020400000000000000" pitchFamily="18" charset="-128"/>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00" dirty="0">
                <a:solidFill>
                  <a:schemeClr val="tx1"/>
                </a:solidFill>
                <a:effectLst/>
                <a:latin typeface="Calibri" panose="020F0502020204030204" pitchFamily="34" charset="0"/>
                <a:ea typeface="Yu Mincho" panose="02020400000000000000" pitchFamily="18" charset="-128"/>
                <a:cs typeface="Times New Roman" panose="02020603050405020304" pitchFamily="18" charset="0"/>
              </a:rPr>
              <a:t>Here we also see the effects of MEPS overtime.  Southeast Asia was the first of these regions to start international collaboration on setting MEPS. It now has the greatest range of efficiencies and the narrowest range of prices.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kern="100" dirty="0">
              <a:solidFill>
                <a:schemeClr val="tx1"/>
              </a:solidFill>
              <a:effectLst/>
              <a:latin typeface="Calibri" panose="020F0502020204030204" pitchFamily="34" charset="0"/>
              <a:ea typeface="Yu Mincho" panose="02020400000000000000" pitchFamily="18" charset="-128"/>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00" dirty="0">
                <a:solidFill>
                  <a:schemeClr val="tx1"/>
                </a:solidFill>
                <a:effectLst/>
                <a:latin typeface="Calibri" panose="020F0502020204030204" pitchFamily="34" charset="0"/>
                <a:ea typeface="Yu Mincho" panose="02020400000000000000" pitchFamily="18" charset="-128"/>
                <a:cs typeface="Times New Roman" panose="02020603050405020304" pitchFamily="18" charset="0"/>
              </a:rPr>
              <a:t>Latin America is the next market to develop rapidly and has a similar range of efficiencies but a wider range of prices which we expect to narrow over time as competition increases and the transparency of these processes improves.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kern="100" dirty="0">
              <a:solidFill>
                <a:schemeClr val="tx1"/>
              </a:solidFill>
              <a:effectLst/>
              <a:latin typeface="Calibri" panose="020F0502020204030204" pitchFamily="34" charset="0"/>
              <a:ea typeface="Yu Mincho" panose="02020400000000000000" pitchFamily="18" charset="-128"/>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00" dirty="0">
                <a:solidFill>
                  <a:schemeClr val="tx1"/>
                </a:solidFill>
                <a:effectLst/>
                <a:latin typeface="Calibri" panose="020F0502020204030204" pitchFamily="34" charset="0"/>
                <a:ea typeface="Yu Mincho" panose="02020400000000000000" pitchFamily="18" charset="-128"/>
                <a:cs typeface="Times New Roman" panose="02020603050405020304" pitchFamily="18" charset="0"/>
              </a:rPr>
              <a:t>Our next challenge is to drive the same outcome in sub-Saharan Africa which, as you can see, has much more limited consumer choice.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kern="100" dirty="0">
              <a:solidFill>
                <a:schemeClr val="tx1"/>
              </a:solidFill>
              <a:effectLst/>
              <a:latin typeface="Calibri" panose="020F0502020204030204" pitchFamily="34" charset="0"/>
              <a:ea typeface="Yu Mincho" panose="02020400000000000000" pitchFamily="18" charset="-128"/>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00" dirty="0">
                <a:solidFill>
                  <a:schemeClr val="tx1"/>
                </a:solidFill>
                <a:effectLst/>
                <a:latin typeface="Calibri" panose="020F0502020204030204" pitchFamily="34" charset="0"/>
                <a:ea typeface="Yu Mincho" panose="02020400000000000000" pitchFamily="18" charset="-128"/>
                <a:cs typeface="Times New Roman" panose="02020603050405020304" pitchFamily="18" charset="0"/>
              </a:rPr>
              <a:t>So how do we drive this market transformation?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kern="100" dirty="0">
              <a:solidFill>
                <a:schemeClr val="tx1"/>
              </a:solidFill>
              <a:effectLst/>
              <a:latin typeface="Calibri" panose="020F0502020204030204" pitchFamily="34" charset="0"/>
              <a:ea typeface="Yu Mincho" panose="02020400000000000000" pitchFamily="18" charset="-128"/>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kern="100" dirty="0">
              <a:solidFill>
                <a:schemeClr val="tx1"/>
              </a:solidFill>
              <a:effectLst/>
              <a:latin typeface="Calibri" panose="020F0502020204030204" pitchFamily="34" charset="0"/>
              <a:ea typeface="Yu Mincho" panose="02020400000000000000" pitchFamily="18" charset="-128"/>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kern="100" dirty="0">
              <a:solidFill>
                <a:schemeClr val="tx1"/>
              </a:solidFill>
              <a:effectLst/>
              <a:latin typeface="Calibri" panose="020F0502020204030204" pitchFamily="34" charset="0"/>
              <a:ea typeface="Yu Mincho" panose="02020400000000000000" pitchFamily="18"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649404-AEEE-4B4E-B616-1BC6E4EEEF5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3578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5163" y="454025"/>
            <a:ext cx="2678112" cy="1506538"/>
          </a:xfrm>
        </p:spPr>
      </p:sp>
      <p:sp>
        <p:nvSpPr>
          <p:cNvPr id="3" name="Notes Placeholder 2"/>
          <p:cNvSpPr>
            <a:spLocks noGrp="1"/>
          </p:cNvSpPr>
          <p:nvPr>
            <p:ph type="body" idx="1"/>
          </p:nvPr>
        </p:nvSpPr>
        <p:spPr>
          <a:xfrm>
            <a:off x="566593" y="2117043"/>
            <a:ext cx="5642305" cy="6943883"/>
          </a:xfrm>
        </p:spPr>
        <p:txBody>
          <a:bodyPr/>
          <a:lstStyle/>
          <a:p>
            <a:r>
              <a:rPr lang="en-GB" sz="1200" kern="1200" dirty="0">
                <a:solidFill>
                  <a:schemeClr val="tx1"/>
                </a:solidFill>
                <a:effectLst/>
                <a:latin typeface="+mn-lt"/>
                <a:ea typeface="+mn-ea"/>
                <a:cs typeface="+mn-cs"/>
              </a:rPr>
              <a:t>Thank you</a:t>
            </a:r>
          </a:p>
        </p:txBody>
      </p:sp>
      <p:sp>
        <p:nvSpPr>
          <p:cNvPr id="4" name="Slide Number Placeholder 3"/>
          <p:cNvSpPr>
            <a:spLocks noGrp="1"/>
          </p:cNvSpPr>
          <p:nvPr>
            <p:ph type="sldNum" sz="quarter" idx="10"/>
          </p:nvPr>
        </p:nvSpPr>
        <p:spPr/>
        <p:txBody>
          <a:bodyPr/>
          <a:lstStyle/>
          <a:p>
            <a:fld id="{1AC4FAD0-7528-4E1C-B55A-F5E2632A4CC4}" type="slidenum">
              <a:rPr lang="en-GB" smtClean="0"/>
              <a:t>7</a:t>
            </a:fld>
            <a:endParaRPr lang="en-GB"/>
          </a:p>
        </p:txBody>
      </p:sp>
    </p:spTree>
    <p:extLst>
      <p:ext uri="{BB962C8B-B14F-4D97-AF65-F5344CB8AC3E}">
        <p14:creationId xmlns:p14="http://schemas.microsoft.com/office/powerpoint/2010/main" val="706041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35071-9FF6-1F88-CD42-9C50E732745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2AB3EC6-1C8D-1A07-F5E4-F00751B1F1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3C93FB2-EA5C-59EA-0CE4-3313D8AD85F9}"/>
              </a:ext>
            </a:extLst>
          </p:cNvPr>
          <p:cNvSpPr>
            <a:spLocks noGrp="1"/>
          </p:cNvSpPr>
          <p:nvPr>
            <p:ph type="dt" sz="half" idx="10"/>
          </p:nvPr>
        </p:nvSpPr>
        <p:spPr/>
        <p:txBody>
          <a:bodyPr/>
          <a:lstStyle/>
          <a:p>
            <a:fld id="{414C4773-E2BC-6E45-B6F5-BAEC9A6ACD64}" type="datetimeFigureOut">
              <a:rPr lang="en-US" smtClean="0"/>
              <a:t>12/15/23</a:t>
            </a:fld>
            <a:endParaRPr lang="en-US"/>
          </a:p>
        </p:txBody>
      </p:sp>
      <p:sp>
        <p:nvSpPr>
          <p:cNvPr id="5" name="Footer Placeholder 4">
            <a:extLst>
              <a:ext uri="{FF2B5EF4-FFF2-40B4-BE49-F238E27FC236}">
                <a16:creationId xmlns:a16="http://schemas.microsoft.com/office/drawing/2014/main" id="{DF1BB186-3AD0-7FF3-BE1F-D1175DF41A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2868D3-9E39-667C-F56D-7E78086DCC71}"/>
              </a:ext>
            </a:extLst>
          </p:cNvPr>
          <p:cNvSpPr>
            <a:spLocks noGrp="1"/>
          </p:cNvSpPr>
          <p:nvPr>
            <p:ph type="sldNum" sz="quarter" idx="12"/>
          </p:nvPr>
        </p:nvSpPr>
        <p:spPr/>
        <p:txBody>
          <a:bodyPr/>
          <a:lstStyle/>
          <a:p>
            <a:fld id="{27632F29-2F55-7340-9165-62E3F0D035C9}" type="slidenum">
              <a:rPr lang="en-US" smtClean="0"/>
              <a:t>‹#›</a:t>
            </a:fld>
            <a:endParaRPr lang="en-US"/>
          </a:p>
        </p:txBody>
      </p:sp>
    </p:spTree>
    <p:extLst>
      <p:ext uri="{BB962C8B-B14F-4D97-AF65-F5344CB8AC3E}">
        <p14:creationId xmlns:p14="http://schemas.microsoft.com/office/powerpoint/2010/main" val="3087268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45087-A3B5-7C90-F651-F37CCAC2F94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85398FD-B068-7A12-31F7-354F276CBCA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53AF9B0-388B-FE48-8F8C-90A4D0219264}"/>
              </a:ext>
            </a:extLst>
          </p:cNvPr>
          <p:cNvSpPr>
            <a:spLocks noGrp="1"/>
          </p:cNvSpPr>
          <p:nvPr>
            <p:ph type="dt" sz="half" idx="10"/>
          </p:nvPr>
        </p:nvSpPr>
        <p:spPr/>
        <p:txBody>
          <a:bodyPr/>
          <a:lstStyle/>
          <a:p>
            <a:fld id="{414C4773-E2BC-6E45-B6F5-BAEC9A6ACD64}" type="datetimeFigureOut">
              <a:rPr lang="en-US" smtClean="0"/>
              <a:t>12/15/23</a:t>
            </a:fld>
            <a:endParaRPr lang="en-US"/>
          </a:p>
        </p:txBody>
      </p:sp>
      <p:sp>
        <p:nvSpPr>
          <p:cNvPr id="5" name="Footer Placeholder 4">
            <a:extLst>
              <a:ext uri="{FF2B5EF4-FFF2-40B4-BE49-F238E27FC236}">
                <a16:creationId xmlns:a16="http://schemas.microsoft.com/office/drawing/2014/main" id="{E0B7D082-6E1D-C7EE-9137-39C6CA950F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217CCB-D342-2921-83B5-3567D4FA3823}"/>
              </a:ext>
            </a:extLst>
          </p:cNvPr>
          <p:cNvSpPr>
            <a:spLocks noGrp="1"/>
          </p:cNvSpPr>
          <p:nvPr>
            <p:ph type="sldNum" sz="quarter" idx="12"/>
          </p:nvPr>
        </p:nvSpPr>
        <p:spPr/>
        <p:txBody>
          <a:bodyPr/>
          <a:lstStyle/>
          <a:p>
            <a:fld id="{27632F29-2F55-7340-9165-62E3F0D035C9}" type="slidenum">
              <a:rPr lang="en-US" smtClean="0"/>
              <a:t>‹#›</a:t>
            </a:fld>
            <a:endParaRPr lang="en-US"/>
          </a:p>
        </p:txBody>
      </p:sp>
    </p:spTree>
    <p:extLst>
      <p:ext uri="{BB962C8B-B14F-4D97-AF65-F5344CB8AC3E}">
        <p14:creationId xmlns:p14="http://schemas.microsoft.com/office/powerpoint/2010/main" val="1755755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D34BDD-FB33-3674-2AA7-51D2487DDE7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7A6B0FE-B5B1-78B4-2F83-FBB18F4B203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60039D2-F266-5CAA-B51F-A11099739910}"/>
              </a:ext>
            </a:extLst>
          </p:cNvPr>
          <p:cNvSpPr>
            <a:spLocks noGrp="1"/>
          </p:cNvSpPr>
          <p:nvPr>
            <p:ph type="dt" sz="half" idx="10"/>
          </p:nvPr>
        </p:nvSpPr>
        <p:spPr/>
        <p:txBody>
          <a:bodyPr/>
          <a:lstStyle/>
          <a:p>
            <a:fld id="{414C4773-E2BC-6E45-B6F5-BAEC9A6ACD64}" type="datetimeFigureOut">
              <a:rPr lang="en-US" smtClean="0"/>
              <a:t>12/15/23</a:t>
            </a:fld>
            <a:endParaRPr lang="en-US"/>
          </a:p>
        </p:txBody>
      </p:sp>
      <p:sp>
        <p:nvSpPr>
          <p:cNvPr id="5" name="Footer Placeholder 4">
            <a:extLst>
              <a:ext uri="{FF2B5EF4-FFF2-40B4-BE49-F238E27FC236}">
                <a16:creationId xmlns:a16="http://schemas.microsoft.com/office/drawing/2014/main" id="{90CFBFF1-9282-904A-B613-9B560F393F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FE23ED-F089-A66A-6E52-F4E535E95312}"/>
              </a:ext>
            </a:extLst>
          </p:cNvPr>
          <p:cNvSpPr>
            <a:spLocks noGrp="1"/>
          </p:cNvSpPr>
          <p:nvPr>
            <p:ph type="sldNum" sz="quarter" idx="12"/>
          </p:nvPr>
        </p:nvSpPr>
        <p:spPr/>
        <p:txBody>
          <a:bodyPr/>
          <a:lstStyle/>
          <a:p>
            <a:fld id="{27632F29-2F55-7340-9165-62E3F0D035C9}" type="slidenum">
              <a:rPr lang="en-US" smtClean="0"/>
              <a:t>‹#›</a:t>
            </a:fld>
            <a:endParaRPr lang="en-US"/>
          </a:p>
        </p:txBody>
      </p:sp>
    </p:spTree>
    <p:extLst>
      <p:ext uri="{BB962C8B-B14F-4D97-AF65-F5344CB8AC3E}">
        <p14:creationId xmlns:p14="http://schemas.microsoft.com/office/powerpoint/2010/main" val="2251992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3" name="Text Placeholder 2"/>
          <p:cNvSpPr>
            <a:spLocks noGrp="1"/>
          </p:cNvSpPr>
          <p:nvPr>
            <p:ph type="body" sz="quarter" idx="12" hasCustomPrompt="1"/>
          </p:nvPr>
        </p:nvSpPr>
        <p:spPr>
          <a:xfrm>
            <a:off x="334434" y="3102565"/>
            <a:ext cx="11089217" cy="692925"/>
          </a:xfrm>
          <a:prstGeom prst="rect">
            <a:avLst/>
          </a:prstGeom>
        </p:spPr>
        <p:txBody>
          <a:bodyPr lIns="0" anchor="b" anchorCtr="0">
            <a:noAutofit/>
          </a:bodyPr>
          <a:lstStyle>
            <a:lvl1pPr marL="0" marR="0" indent="0" algn="l" defTabSz="1219170" rtl="0" eaLnBrk="1" fontAlgn="auto" latinLnBrk="0" hangingPunct="1">
              <a:lnSpc>
                <a:spcPct val="100000"/>
              </a:lnSpc>
              <a:spcBef>
                <a:spcPct val="0"/>
              </a:spcBef>
              <a:spcAft>
                <a:spcPts val="0"/>
              </a:spcAft>
              <a:buClr>
                <a:schemeClr val="bg1">
                  <a:lumMod val="65000"/>
                </a:schemeClr>
              </a:buClr>
              <a:buSzPct val="100000"/>
              <a:buFont typeface="Calibri" panose="020F0502020204030204" pitchFamily="34" charset="0"/>
              <a:buNone/>
              <a:tabLst/>
              <a:defRPr lang="en-US" sz="3733" b="1" kern="1200" dirty="0">
                <a:solidFill>
                  <a:schemeClr val="tx1"/>
                </a:solidFill>
                <a:latin typeface="Arial" panose="020B0604020202020204" pitchFamily="34" charset="0"/>
                <a:ea typeface="+mj-ea"/>
                <a:cs typeface="Arial" panose="020B0604020202020204" pitchFamily="34" charset="0"/>
              </a:defRPr>
            </a:lvl1pPr>
          </a:lstStyle>
          <a:p>
            <a:pPr marL="287993" marR="0" lvl="0" indent="-287993" algn="l" defTabSz="1219170" rtl="0" eaLnBrk="1" fontAlgn="auto" latinLnBrk="0" hangingPunct="1">
              <a:lnSpc>
                <a:spcPct val="100000"/>
              </a:lnSpc>
              <a:spcBef>
                <a:spcPts val="2933"/>
              </a:spcBef>
              <a:spcAft>
                <a:spcPts val="0"/>
              </a:spcAft>
              <a:buClr>
                <a:schemeClr val="bg1">
                  <a:lumMod val="65000"/>
                </a:schemeClr>
              </a:buClr>
              <a:buSzPct val="100000"/>
              <a:buFont typeface="Calibri" panose="020F0502020204030204" pitchFamily="34" charset="0"/>
              <a:buNone/>
              <a:tabLst/>
              <a:defRPr/>
            </a:pPr>
            <a:r>
              <a:rPr lang="en-US" dirty="0"/>
              <a:t>Presentation Title</a:t>
            </a:r>
          </a:p>
        </p:txBody>
      </p:sp>
      <p:sp>
        <p:nvSpPr>
          <p:cNvPr id="5" name="Text Placeholder 4"/>
          <p:cNvSpPr>
            <a:spLocks noGrp="1"/>
          </p:cNvSpPr>
          <p:nvPr>
            <p:ph type="body" sz="quarter" idx="13" hasCustomPrompt="1"/>
          </p:nvPr>
        </p:nvSpPr>
        <p:spPr>
          <a:xfrm>
            <a:off x="334435" y="3810216"/>
            <a:ext cx="11089216" cy="408912"/>
          </a:xfrm>
          <a:prstGeom prst="rect">
            <a:avLst/>
          </a:prstGeom>
        </p:spPr>
        <p:txBody>
          <a:bodyPr lIns="0">
            <a:noAutofit/>
          </a:bodyPr>
          <a:lstStyle>
            <a:lvl1pPr marL="287993" marR="0" indent="-287993" algn="l" defTabSz="1219170" rtl="0" eaLnBrk="1" fontAlgn="auto" latinLnBrk="0" hangingPunct="1">
              <a:lnSpc>
                <a:spcPct val="100000"/>
              </a:lnSpc>
              <a:spcBef>
                <a:spcPts val="2933"/>
              </a:spcBef>
              <a:spcAft>
                <a:spcPts val="0"/>
              </a:spcAft>
              <a:buClr>
                <a:schemeClr val="bg1">
                  <a:lumMod val="65000"/>
                </a:schemeClr>
              </a:buClr>
              <a:buSzPct val="100000"/>
              <a:buFont typeface="Calibri" panose="020F0502020204030204" pitchFamily="34" charset="0"/>
              <a:buNone/>
              <a:tabLst/>
              <a:defRPr lang="en-US" sz="1867" kern="1200" baseline="0" dirty="0" smtClean="0">
                <a:solidFill>
                  <a:schemeClr val="bg1">
                    <a:lumMod val="50000"/>
                  </a:schemeClr>
                </a:solidFill>
                <a:latin typeface="Arial" panose="020B0604020202020204" pitchFamily="34" charset="0"/>
                <a:ea typeface="+mn-ea"/>
                <a:cs typeface="Arial" panose="020B0604020202020204" pitchFamily="34" charset="0"/>
              </a:defRPr>
            </a:lvl1pPr>
          </a:lstStyle>
          <a:p>
            <a:pPr marL="287993" marR="0" lvl="0" indent="-287993" algn="l" defTabSz="1219170" rtl="0" eaLnBrk="1" fontAlgn="auto" latinLnBrk="0" hangingPunct="1">
              <a:lnSpc>
                <a:spcPct val="100000"/>
              </a:lnSpc>
              <a:spcBef>
                <a:spcPts val="2933"/>
              </a:spcBef>
              <a:spcAft>
                <a:spcPts val="0"/>
              </a:spcAft>
              <a:buClr>
                <a:schemeClr val="bg1">
                  <a:lumMod val="65000"/>
                </a:schemeClr>
              </a:buClr>
              <a:buSzPct val="100000"/>
              <a:buFont typeface="Calibri" panose="020F0502020204030204" pitchFamily="34" charset="0"/>
              <a:buNone/>
              <a:tabLst/>
              <a:defRPr/>
            </a:pPr>
            <a:r>
              <a:rPr lang="en-US" dirty="0"/>
              <a:t>Name of presenter</a:t>
            </a:r>
          </a:p>
        </p:txBody>
      </p:sp>
      <p:pic>
        <p:nvPicPr>
          <p:cNvPr id="19" name="Graphic 18">
            <a:extLst>
              <a:ext uri="{FF2B5EF4-FFF2-40B4-BE49-F238E27FC236}">
                <a16:creationId xmlns:a16="http://schemas.microsoft.com/office/drawing/2014/main" id="{A22A76E3-FACB-144E-89F4-0207A42AFBE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10991445" y="979916"/>
            <a:ext cx="1223481" cy="359067"/>
          </a:xfrm>
          <a:prstGeom prst="rect">
            <a:avLst/>
          </a:prstGeom>
        </p:spPr>
      </p:pic>
      <p:sp>
        <p:nvSpPr>
          <p:cNvPr id="22" name="Text Placeholder 4">
            <a:extLst>
              <a:ext uri="{FF2B5EF4-FFF2-40B4-BE49-F238E27FC236}">
                <a16:creationId xmlns:a16="http://schemas.microsoft.com/office/drawing/2014/main" id="{C9034874-11D5-DA4F-9B23-34D9DE8C6D01}"/>
              </a:ext>
            </a:extLst>
          </p:cNvPr>
          <p:cNvSpPr>
            <a:spLocks noGrp="1"/>
          </p:cNvSpPr>
          <p:nvPr>
            <p:ph type="body" sz="quarter" idx="14" hasCustomPrompt="1"/>
          </p:nvPr>
        </p:nvSpPr>
        <p:spPr>
          <a:xfrm>
            <a:off x="334435" y="4214620"/>
            <a:ext cx="11089216" cy="408912"/>
          </a:xfrm>
          <a:prstGeom prst="rect">
            <a:avLst/>
          </a:prstGeom>
        </p:spPr>
        <p:txBody>
          <a:bodyPr lIns="0">
            <a:noAutofit/>
          </a:bodyPr>
          <a:lstStyle>
            <a:lvl1pPr marL="287993" marR="0" indent="-287993" algn="l" defTabSz="1219170" rtl="0" eaLnBrk="1" fontAlgn="auto" latinLnBrk="0" hangingPunct="1">
              <a:lnSpc>
                <a:spcPct val="100000"/>
              </a:lnSpc>
              <a:spcBef>
                <a:spcPts val="2933"/>
              </a:spcBef>
              <a:spcAft>
                <a:spcPts val="0"/>
              </a:spcAft>
              <a:buClr>
                <a:schemeClr val="bg1">
                  <a:lumMod val="65000"/>
                </a:schemeClr>
              </a:buClr>
              <a:buSzPct val="100000"/>
              <a:buFont typeface="Calibri" panose="020F0502020204030204" pitchFamily="34" charset="0"/>
              <a:buNone/>
              <a:tabLst/>
              <a:defRPr lang="en-US" sz="1867" kern="1200" baseline="0" dirty="0" smtClean="0">
                <a:solidFill>
                  <a:schemeClr val="bg1">
                    <a:lumMod val="50000"/>
                  </a:schemeClr>
                </a:solidFill>
                <a:latin typeface="Arial" panose="020B0604020202020204" pitchFamily="34" charset="0"/>
                <a:ea typeface="+mn-ea"/>
                <a:cs typeface="Arial" panose="020B0604020202020204" pitchFamily="34" charset="0"/>
              </a:defRPr>
            </a:lvl1pPr>
          </a:lstStyle>
          <a:p>
            <a:pPr marL="287993" marR="0" lvl="0" indent="-287993" algn="l" defTabSz="1219170" rtl="0" eaLnBrk="1" fontAlgn="auto" latinLnBrk="0" hangingPunct="1">
              <a:lnSpc>
                <a:spcPct val="100000"/>
              </a:lnSpc>
              <a:spcBef>
                <a:spcPts val="2933"/>
              </a:spcBef>
              <a:spcAft>
                <a:spcPts val="0"/>
              </a:spcAft>
              <a:buClr>
                <a:schemeClr val="bg1">
                  <a:lumMod val="65000"/>
                </a:schemeClr>
              </a:buClr>
              <a:buSzPct val="100000"/>
              <a:buFont typeface="Calibri" panose="020F0502020204030204" pitchFamily="34" charset="0"/>
              <a:buNone/>
              <a:tabLst/>
              <a:defRPr/>
            </a:pPr>
            <a:r>
              <a:rPr lang="en-US" dirty="0"/>
              <a:t>Location &amp; date of presentation</a:t>
            </a:r>
          </a:p>
        </p:txBody>
      </p:sp>
      <p:pic>
        <p:nvPicPr>
          <p:cNvPr id="10" name="Graphic 9">
            <a:extLst>
              <a:ext uri="{FF2B5EF4-FFF2-40B4-BE49-F238E27FC236}">
                <a16:creationId xmlns:a16="http://schemas.microsoft.com/office/drawing/2014/main" id="{A24730BF-C0CE-5241-87D1-096A20F0AEB5}"/>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4433" y="2056265"/>
            <a:ext cx="2028357" cy="844099"/>
          </a:xfrm>
          <a:prstGeom prst="rect">
            <a:avLst/>
          </a:prstGeom>
        </p:spPr>
      </p:pic>
      <p:sp>
        <p:nvSpPr>
          <p:cNvPr id="7" name="Footer Placeholder 11">
            <a:extLst>
              <a:ext uri="{FF2B5EF4-FFF2-40B4-BE49-F238E27FC236}">
                <a16:creationId xmlns:a16="http://schemas.microsoft.com/office/drawing/2014/main" id="{C2E5FB71-DFE3-B444-A769-C71490AF1071}"/>
              </a:ext>
            </a:extLst>
          </p:cNvPr>
          <p:cNvSpPr txBox="1">
            <a:spLocks/>
          </p:cNvSpPr>
          <p:nvPr userDrawn="1"/>
        </p:nvSpPr>
        <p:spPr>
          <a:xfrm>
            <a:off x="10300684" y="6520071"/>
            <a:ext cx="1625600" cy="247627"/>
          </a:xfrm>
          <a:prstGeom prst="rect">
            <a:avLst/>
          </a:prstGeom>
        </p:spPr>
        <p:txBody>
          <a:bodyPr vert="horz" lIns="0" tIns="60960" rIns="121920" bIns="6096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r" defTabSz="1219170" rtl="0" eaLnBrk="1" fontAlgn="auto" latinLnBrk="0" hangingPunct="1">
              <a:lnSpc>
                <a:spcPct val="100000"/>
              </a:lnSpc>
              <a:spcBef>
                <a:spcPts val="0"/>
              </a:spcBef>
              <a:spcAft>
                <a:spcPts val="0"/>
              </a:spcAft>
              <a:buClrTx/>
              <a:buSzTx/>
              <a:buFontTx/>
              <a:buNone/>
              <a:tabLst/>
              <a:defRPr/>
            </a:pPr>
            <a:r>
              <a:rPr lang="en-US" sz="733" b="0" kern="1200" dirty="0">
                <a:solidFill>
                  <a:schemeClr val="tx1">
                    <a:tint val="75000"/>
                  </a:schemeClr>
                </a:solidFill>
                <a:effectLst/>
                <a:latin typeface="Arial" panose="020B0604020202020204" pitchFamily="34" charset="0"/>
                <a:ea typeface="+mn-ea"/>
                <a:cs typeface="Arial" panose="020B0604020202020204" pitchFamily="34" charset="0"/>
              </a:rPr>
              <a:t>Page </a:t>
            </a:r>
            <a:fld id="{DF463BBC-3631-0E47-99CF-9B840D4BCF9B}" type="slidenum">
              <a:rPr lang="en-US" sz="733" b="0" kern="1200" smtClean="0">
                <a:solidFill>
                  <a:schemeClr val="tx1">
                    <a:tint val="75000"/>
                  </a:schemeClr>
                </a:solidFill>
                <a:effectLst/>
                <a:latin typeface="Arial" panose="020B0604020202020204" pitchFamily="34" charset="0"/>
                <a:ea typeface="+mn-ea"/>
                <a:cs typeface="Arial" panose="020B0604020202020204" pitchFamily="34" charset="0"/>
              </a:rPr>
              <a:pPr marL="0" marR="0" indent="0" algn="r" defTabSz="1219170" rtl="0" eaLnBrk="1" fontAlgn="auto" latinLnBrk="0" hangingPunct="1">
                <a:lnSpc>
                  <a:spcPct val="100000"/>
                </a:lnSpc>
                <a:spcBef>
                  <a:spcPts val="0"/>
                </a:spcBef>
                <a:spcAft>
                  <a:spcPts val="0"/>
                </a:spcAft>
                <a:buClrTx/>
                <a:buSzTx/>
                <a:buFontTx/>
                <a:buNone/>
                <a:tabLst/>
                <a:defRPr/>
              </a:pPr>
              <a:t>‹#›</a:t>
            </a:fld>
            <a:endParaRPr lang="en-GB" sz="733" b="0" dirty="0">
              <a:solidFill>
                <a:srgbClr val="000000">
                  <a:tint val="7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265535"/>
      </p:ext>
    </p:extLst>
  </p:cSld>
  <p:clrMapOvr>
    <a:masterClrMapping/>
  </p:clrMapOvr>
  <p:extLst>
    <p:ext uri="{DCECCB84-F9BA-43D5-87BE-67443E8EF086}">
      <p15:sldGuideLst xmlns:p15="http://schemas.microsoft.com/office/powerpoint/2012/main">
        <p15:guide id="1" pos="158">
          <p15:clr>
            <a:srgbClr val="FBAE40"/>
          </p15:clr>
        </p15:guide>
        <p15:guide id="2" orient="horz" pos="826">
          <p15:clr>
            <a:srgbClr val="FBAE40"/>
          </p15:clr>
        </p15:guide>
        <p15:guide id="3" pos="5602">
          <p15:clr>
            <a:srgbClr val="FBAE40"/>
          </p15:clr>
        </p15:guide>
        <p15:guide id="4" pos="539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Graph and Key Poi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4C7B6C7-20A7-0644-AFFD-0DC74CEEAA6B}"/>
              </a:ext>
            </a:extLst>
          </p:cNvPr>
          <p:cNvSpPr>
            <a:spLocks noGrp="1"/>
          </p:cNvSpPr>
          <p:nvPr>
            <p:ph type="body" sz="quarter" idx="12" hasCustomPrompt="1"/>
          </p:nvPr>
        </p:nvSpPr>
        <p:spPr>
          <a:xfrm>
            <a:off x="334434" y="217986"/>
            <a:ext cx="10657719" cy="522985"/>
          </a:xfrm>
          <a:prstGeom prst="rect">
            <a:avLst/>
          </a:prstGeom>
        </p:spPr>
        <p:txBody>
          <a:bodyPr lIns="0" tIns="0" rIns="0" bIns="0">
            <a:noAutofit/>
          </a:bodyPr>
          <a:lstStyle>
            <a:lvl1pPr marL="0" indent="0">
              <a:spcBef>
                <a:spcPts val="0"/>
              </a:spcBef>
              <a:buNone/>
              <a:defRPr lang="en-US" sz="2533" b="1" kern="1200" baseline="0" dirty="0">
                <a:solidFill>
                  <a:schemeClr val="tx1"/>
                </a:solidFill>
                <a:uFill>
                  <a:solidFill>
                    <a:schemeClr val="tx2"/>
                  </a:solidFill>
                </a:uFill>
                <a:latin typeface="Arial" panose="020B0604020202020204" pitchFamily="34" charset="0"/>
                <a:ea typeface="+mj-ea"/>
                <a:cs typeface="Arial" panose="020B0604020202020204" pitchFamily="34" charset="0"/>
              </a:defRPr>
            </a:lvl1pPr>
          </a:lstStyle>
          <a:p>
            <a:pPr lvl="0"/>
            <a:r>
              <a:rPr lang="en-US" dirty="0"/>
              <a:t>Title – one line</a:t>
            </a:r>
          </a:p>
        </p:txBody>
      </p:sp>
      <p:sp>
        <p:nvSpPr>
          <p:cNvPr id="14" name="Text Placeholder 3">
            <a:extLst>
              <a:ext uri="{FF2B5EF4-FFF2-40B4-BE49-F238E27FC236}">
                <a16:creationId xmlns:a16="http://schemas.microsoft.com/office/drawing/2014/main" id="{83349B83-1EFF-784E-93D0-021CF6186D9A}"/>
              </a:ext>
            </a:extLst>
          </p:cNvPr>
          <p:cNvSpPr>
            <a:spLocks noGrp="1"/>
          </p:cNvSpPr>
          <p:nvPr>
            <p:ph type="body" sz="quarter" idx="13" hasCustomPrompt="1"/>
          </p:nvPr>
        </p:nvSpPr>
        <p:spPr>
          <a:xfrm>
            <a:off x="334434" y="5839845"/>
            <a:ext cx="11523133" cy="579689"/>
          </a:xfrm>
          <a:prstGeom prst="rect">
            <a:avLst/>
          </a:prstGeom>
        </p:spPr>
        <p:txBody>
          <a:bodyPr lIns="0" tIns="0" bIns="72000" anchor="ctr">
            <a:noAutofit/>
          </a:bodyPr>
          <a:lstStyle>
            <a:lvl1pPr marL="0" indent="0" algn="ctr">
              <a:spcBef>
                <a:spcPts val="0"/>
              </a:spcBef>
              <a:buNone/>
              <a:defRPr lang="en-US" sz="1600" b="1" kern="1200" baseline="0" dirty="0">
                <a:solidFill>
                  <a:schemeClr val="tx1"/>
                </a:solidFill>
                <a:uFill>
                  <a:solidFill>
                    <a:schemeClr val="tx2"/>
                  </a:solidFill>
                </a:uFill>
                <a:latin typeface="Arial" panose="020B0604020202020204" pitchFamily="34" charset="0"/>
                <a:ea typeface="+mj-ea"/>
                <a:cs typeface="Arial" panose="020B0604020202020204" pitchFamily="34" charset="0"/>
              </a:defRPr>
            </a:lvl1pPr>
          </a:lstStyle>
          <a:p>
            <a:pPr lvl="0"/>
            <a:r>
              <a:rPr lang="en-US" dirty="0"/>
              <a:t>Key point</a:t>
            </a:r>
          </a:p>
        </p:txBody>
      </p:sp>
      <p:sp>
        <p:nvSpPr>
          <p:cNvPr id="19" name="Text Placeholder 18">
            <a:extLst>
              <a:ext uri="{FF2B5EF4-FFF2-40B4-BE49-F238E27FC236}">
                <a16:creationId xmlns:a16="http://schemas.microsoft.com/office/drawing/2014/main" id="{9246A33C-4CCA-D94F-B63F-FDDF33C59417}"/>
              </a:ext>
            </a:extLst>
          </p:cNvPr>
          <p:cNvSpPr>
            <a:spLocks noGrp="1"/>
          </p:cNvSpPr>
          <p:nvPr>
            <p:ph type="body" sz="quarter" idx="14" hasCustomPrompt="1"/>
          </p:nvPr>
        </p:nvSpPr>
        <p:spPr>
          <a:xfrm>
            <a:off x="334434" y="892633"/>
            <a:ext cx="11523133" cy="379160"/>
          </a:xfrm>
          <a:prstGeom prst="rect">
            <a:avLst/>
          </a:prstGeom>
        </p:spPr>
        <p:txBody>
          <a:bodyPr lIns="0"/>
          <a:lstStyle>
            <a:lvl1pPr marL="0" indent="0" algn="ctr">
              <a:spcBef>
                <a:spcPts val="0"/>
              </a:spcBef>
              <a:buNone/>
              <a:defRPr lang="en-US" sz="1600" b="0" kern="1200" dirty="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Graph title, centered</a:t>
            </a:r>
          </a:p>
        </p:txBody>
      </p:sp>
      <p:sp>
        <p:nvSpPr>
          <p:cNvPr id="6" name="Rectangle 5">
            <a:extLst>
              <a:ext uri="{FF2B5EF4-FFF2-40B4-BE49-F238E27FC236}">
                <a16:creationId xmlns:a16="http://schemas.microsoft.com/office/drawing/2014/main" id="{F40A98B3-082B-774A-9572-CF25819A0B82}"/>
              </a:ext>
            </a:extLst>
          </p:cNvPr>
          <p:cNvSpPr/>
          <p:nvPr userDrawn="1"/>
        </p:nvSpPr>
        <p:spPr>
          <a:xfrm>
            <a:off x="334434" y="768000"/>
            <a:ext cx="11523133" cy="5703403"/>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Segoe UI" panose="020B0502040204020203" pitchFamily="34" charset="0"/>
              <a:cs typeface="Segoe UI" panose="020B0502040204020203" pitchFamily="34" charset="0"/>
            </a:endParaRPr>
          </a:p>
        </p:txBody>
      </p:sp>
      <p:pic>
        <p:nvPicPr>
          <p:cNvPr id="11" name="Graphic 10">
            <a:extLst>
              <a:ext uri="{FF2B5EF4-FFF2-40B4-BE49-F238E27FC236}">
                <a16:creationId xmlns:a16="http://schemas.microsoft.com/office/drawing/2014/main" id="{5BC6A219-A130-4648-B363-F5ABAB9D859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61823" y="308201"/>
            <a:ext cx="695744" cy="289532"/>
          </a:xfrm>
          <a:prstGeom prst="rect">
            <a:avLst/>
          </a:prstGeom>
        </p:spPr>
      </p:pic>
      <p:sp>
        <p:nvSpPr>
          <p:cNvPr id="7" name="Rectangle 6">
            <a:extLst>
              <a:ext uri="{FF2B5EF4-FFF2-40B4-BE49-F238E27FC236}">
                <a16:creationId xmlns:a16="http://schemas.microsoft.com/office/drawing/2014/main" id="{185E2FE6-DF00-CF4E-9C6E-0A053A04CB2A}"/>
              </a:ext>
            </a:extLst>
          </p:cNvPr>
          <p:cNvSpPr/>
          <p:nvPr userDrawn="1"/>
        </p:nvSpPr>
        <p:spPr>
          <a:xfrm>
            <a:off x="4483890" y="6453952"/>
            <a:ext cx="3224221" cy="33600"/>
          </a:xfrm>
          <a:prstGeom prst="rect">
            <a:avLst/>
          </a:prstGeom>
          <a:solidFill>
            <a:srgbClr val="0044FF"/>
          </a:solidFill>
          <a:ln w="6350">
            <a:solidFill>
              <a:srgbClr val="004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160297497"/>
      </p:ext>
    </p:extLst>
  </p:cSld>
  <p:clrMapOvr>
    <a:masterClrMapping/>
  </p:clrMapOvr>
  <p:extLst>
    <p:ext uri="{DCECCB84-F9BA-43D5-87BE-67443E8EF086}">
      <p15:sldGuideLst xmlns:p15="http://schemas.microsoft.com/office/powerpoint/2012/main">
        <p15:guide id="1" pos="158">
          <p15:clr>
            <a:srgbClr val="FBAE40"/>
          </p15:clr>
        </p15:guide>
        <p15:guide id="2" pos="5602">
          <p15:clr>
            <a:srgbClr val="FBAE40"/>
          </p15:clr>
        </p15:guide>
        <p15:guide id="3" orient="horz" pos="100">
          <p15:clr>
            <a:srgbClr val="FBAE40"/>
          </p15:clr>
        </p15:guide>
        <p15:guide id="4" pos="539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Graph and No Key Poi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4C7B6C7-20A7-0644-AFFD-0DC74CEEAA6B}"/>
              </a:ext>
            </a:extLst>
          </p:cNvPr>
          <p:cNvSpPr>
            <a:spLocks noGrp="1"/>
          </p:cNvSpPr>
          <p:nvPr>
            <p:ph type="body" sz="quarter" idx="12" hasCustomPrompt="1"/>
          </p:nvPr>
        </p:nvSpPr>
        <p:spPr>
          <a:xfrm>
            <a:off x="334434" y="217986"/>
            <a:ext cx="10657719" cy="522985"/>
          </a:xfrm>
          <a:prstGeom prst="rect">
            <a:avLst/>
          </a:prstGeom>
        </p:spPr>
        <p:txBody>
          <a:bodyPr lIns="0" tIns="0" rIns="0" bIns="0">
            <a:noAutofit/>
          </a:bodyPr>
          <a:lstStyle>
            <a:lvl1pPr marL="0" indent="0">
              <a:spcBef>
                <a:spcPts val="0"/>
              </a:spcBef>
              <a:buNone/>
              <a:defRPr lang="en-US" sz="2533" b="1" kern="1200" baseline="0" dirty="0">
                <a:solidFill>
                  <a:schemeClr val="tx1"/>
                </a:solidFill>
                <a:uFill>
                  <a:solidFill>
                    <a:schemeClr val="tx2"/>
                  </a:solidFill>
                </a:uFill>
                <a:latin typeface="Arial" panose="020B0604020202020204" pitchFamily="34" charset="0"/>
                <a:ea typeface="+mj-ea"/>
                <a:cs typeface="Arial" panose="020B0604020202020204" pitchFamily="34" charset="0"/>
              </a:defRPr>
            </a:lvl1pPr>
          </a:lstStyle>
          <a:p>
            <a:pPr lvl="0"/>
            <a:r>
              <a:rPr lang="en-US" dirty="0"/>
              <a:t>Title – one line</a:t>
            </a:r>
          </a:p>
        </p:txBody>
      </p:sp>
      <p:sp>
        <p:nvSpPr>
          <p:cNvPr id="19" name="Text Placeholder 18">
            <a:extLst>
              <a:ext uri="{FF2B5EF4-FFF2-40B4-BE49-F238E27FC236}">
                <a16:creationId xmlns:a16="http://schemas.microsoft.com/office/drawing/2014/main" id="{9246A33C-4CCA-D94F-B63F-FDDF33C59417}"/>
              </a:ext>
            </a:extLst>
          </p:cNvPr>
          <p:cNvSpPr>
            <a:spLocks noGrp="1"/>
          </p:cNvSpPr>
          <p:nvPr>
            <p:ph type="body" sz="quarter" idx="14" hasCustomPrompt="1"/>
          </p:nvPr>
        </p:nvSpPr>
        <p:spPr>
          <a:xfrm>
            <a:off x="334434" y="892633"/>
            <a:ext cx="11523133" cy="379160"/>
          </a:xfrm>
          <a:prstGeom prst="rect">
            <a:avLst/>
          </a:prstGeom>
        </p:spPr>
        <p:txBody>
          <a:bodyPr lIns="0"/>
          <a:lstStyle>
            <a:lvl1pPr marL="0" indent="0" algn="ctr">
              <a:spcBef>
                <a:spcPts val="0"/>
              </a:spcBef>
              <a:buNone/>
              <a:defRPr lang="en-US" sz="1600" b="0" kern="1200" dirty="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Graph title, centered</a:t>
            </a:r>
          </a:p>
        </p:txBody>
      </p:sp>
      <p:sp>
        <p:nvSpPr>
          <p:cNvPr id="6" name="Rectangle 5">
            <a:extLst>
              <a:ext uri="{FF2B5EF4-FFF2-40B4-BE49-F238E27FC236}">
                <a16:creationId xmlns:a16="http://schemas.microsoft.com/office/drawing/2014/main" id="{F40A98B3-082B-774A-9572-CF25819A0B82}"/>
              </a:ext>
            </a:extLst>
          </p:cNvPr>
          <p:cNvSpPr/>
          <p:nvPr userDrawn="1"/>
        </p:nvSpPr>
        <p:spPr>
          <a:xfrm>
            <a:off x="334434" y="768000"/>
            <a:ext cx="11523133" cy="5682981"/>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Segoe UI" panose="020B0502040204020203" pitchFamily="34" charset="0"/>
              <a:cs typeface="Segoe UI" panose="020B0502040204020203" pitchFamily="34" charset="0"/>
            </a:endParaRPr>
          </a:p>
        </p:txBody>
      </p:sp>
      <p:pic>
        <p:nvPicPr>
          <p:cNvPr id="7" name="Graphic 6">
            <a:extLst>
              <a:ext uri="{FF2B5EF4-FFF2-40B4-BE49-F238E27FC236}">
                <a16:creationId xmlns:a16="http://schemas.microsoft.com/office/drawing/2014/main" id="{DB09F562-73F0-B74E-9D0B-A9A3CB8E23E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61823" y="308201"/>
            <a:ext cx="695744" cy="289532"/>
          </a:xfrm>
          <a:prstGeom prst="rect">
            <a:avLst/>
          </a:prstGeom>
        </p:spPr>
      </p:pic>
    </p:spTree>
    <p:extLst>
      <p:ext uri="{BB962C8B-B14F-4D97-AF65-F5344CB8AC3E}">
        <p14:creationId xmlns:p14="http://schemas.microsoft.com/office/powerpoint/2010/main" val="2637760152"/>
      </p:ext>
    </p:extLst>
  </p:cSld>
  <p:clrMapOvr>
    <a:masterClrMapping/>
  </p:clrMapOvr>
  <p:extLst>
    <p:ext uri="{DCECCB84-F9BA-43D5-87BE-67443E8EF086}">
      <p15:sldGuideLst xmlns:p15="http://schemas.microsoft.com/office/powerpoint/2012/main">
        <p15:guide id="1" pos="158">
          <p15:clr>
            <a:srgbClr val="FBAE40"/>
          </p15:clr>
        </p15:guide>
        <p15:guide id="2" pos="5602">
          <p15:clr>
            <a:srgbClr val="FBAE40"/>
          </p15:clr>
        </p15:guide>
        <p15:guide id="3" orient="horz" pos="100">
          <p15:clr>
            <a:srgbClr val="FBAE40"/>
          </p15:clr>
        </p15:guide>
        <p15:guide id="4" pos="539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Final logo slid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3A3AB41-103D-7046-8002-2D1DC6323D2A}"/>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21842" y="2981990"/>
            <a:ext cx="2148316" cy="894020"/>
          </a:xfrm>
          <a:prstGeom prst="rect">
            <a:avLst/>
          </a:prstGeom>
        </p:spPr>
      </p:pic>
    </p:spTree>
    <p:extLst>
      <p:ext uri="{BB962C8B-B14F-4D97-AF65-F5344CB8AC3E}">
        <p14:creationId xmlns:p14="http://schemas.microsoft.com/office/powerpoint/2010/main" val="2649852342"/>
      </p:ext>
    </p:extLst>
  </p:cSld>
  <p:clrMapOvr>
    <a:masterClrMapping/>
  </p:clrMapOvr>
  <p:extLst>
    <p:ext uri="{DCECCB84-F9BA-43D5-87BE-67443E8EF086}">
      <p15:sldGuideLst xmlns:p15="http://schemas.microsoft.com/office/powerpoint/2012/main">
        <p15:guide id="1" pos="2880">
          <p15:clr>
            <a:srgbClr val="FBAE40"/>
          </p15:clr>
        </p15:guide>
        <p15:guide id="2" orient="horz" pos="16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E6ADD-D884-6875-ADA0-77B7D5C629F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D9D9C0E-9514-7166-3BC7-E6DB0DC0B10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4B27CDD-088B-3A08-30C7-FC6437C824D9}"/>
              </a:ext>
            </a:extLst>
          </p:cNvPr>
          <p:cNvSpPr>
            <a:spLocks noGrp="1"/>
          </p:cNvSpPr>
          <p:nvPr>
            <p:ph type="dt" sz="half" idx="10"/>
          </p:nvPr>
        </p:nvSpPr>
        <p:spPr/>
        <p:txBody>
          <a:bodyPr/>
          <a:lstStyle/>
          <a:p>
            <a:fld id="{414C4773-E2BC-6E45-B6F5-BAEC9A6ACD64}" type="datetimeFigureOut">
              <a:rPr lang="en-US" smtClean="0"/>
              <a:t>12/15/23</a:t>
            </a:fld>
            <a:endParaRPr lang="en-US"/>
          </a:p>
        </p:txBody>
      </p:sp>
      <p:sp>
        <p:nvSpPr>
          <p:cNvPr id="5" name="Footer Placeholder 4">
            <a:extLst>
              <a:ext uri="{FF2B5EF4-FFF2-40B4-BE49-F238E27FC236}">
                <a16:creationId xmlns:a16="http://schemas.microsoft.com/office/drawing/2014/main" id="{9BA62CFC-A037-0953-D950-9B60CE6ADC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1ACC11-4382-3808-B8BD-2A67B0F6D243}"/>
              </a:ext>
            </a:extLst>
          </p:cNvPr>
          <p:cNvSpPr>
            <a:spLocks noGrp="1"/>
          </p:cNvSpPr>
          <p:nvPr>
            <p:ph type="sldNum" sz="quarter" idx="12"/>
          </p:nvPr>
        </p:nvSpPr>
        <p:spPr/>
        <p:txBody>
          <a:bodyPr/>
          <a:lstStyle/>
          <a:p>
            <a:fld id="{27632F29-2F55-7340-9165-62E3F0D035C9}" type="slidenum">
              <a:rPr lang="en-US" smtClean="0"/>
              <a:t>‹#›</a:t>
            </a:fld>
            <a:endParaRPr lang="en-US"/>
          </a:p>
        </p:txBody>
      </p:sp>
    </p:spTree>
    <p:extLst>
      <p:ext uri="{BB962C8B-B14F-4D97-AF65-F5344CB8AC3E}">
        <p14:creationId xmlns:p14="http://schemas.microsoft.com/office/powerpoint/2010/main" val="1009509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42531-B5F5-70C2-B89C-204A9FF3897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1E71187-9929-AE69-2A6E-72251BE9B5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9F8BE3F-78CD-EADC-8F75-66C81DD5E453}"/>
              </a:ext>
            </a:extLst>
          </p:cNvPr>
          <p:cNvSpPr>
            <a:spLocks noGrp="1"/>
          </p:cNvSpPr>
          <p:nvPr>
            <p:ph type="dt" sz="half" idx="10"/>
          </p:nvPr>
        </p:nvSpPr>
        <p:spPr/>
        <p:txBody>
          <a:bodyPr/>
          <a:lstStyle/>
          <a:p>
            <a:fld id="{414C4773-E2BC-6E45-B6F5-BAEC9A6ACD64}" type="datetimeFigureOut">
              <a:rPr lang="en-US" smtClean="0"/>
              <a:t>12/15/23</a:t>
            </a:fld>
            <a:endParaRPr lang="en-US"/>
          </a:p>
        </p:txBody>
      </p:sp>
      <p:sp>
        <p:nvSpPr>
          <p:cNvPr id="5" name="Footer Placeholder 4">
            <a:extLst>
              <a:ext uri="{FF2B5EF4-FFF2-40B4-BE49-F238E27FC236}">
                <a16:creationId xmlns:a16="http://schemas.microsoft.com/office/drawing/2014/main" id="{4F274DC1-E546-2847-7A7E-BCEF804CF0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068A47-1B3B-FC8F-DF2A-2757615DFC6B}"/>
              </a:ext>
            </a:extLst>
          </p:cNvPr>
          <p:cNvSpPr>
            <a:spLocks noGrp="1"/>
          </p:cNvSpPr>
          <p:nvPr>
            <p:ph type="sldNum" sz="quarter" idx="12"/>
          </p:nvPr>
        </p:nvSpPr>
        <p:spPr/>
        <p:txBody>
          <a:bodyPr/>
          <a:lstStyle/>
          <a:p>
            <a:fld id="{27632F29-2F55-7340-9165-62E3F0D035C9}" type="slidenum">
              <a:rPr lang="en-US" smtClean="0"/>
              <a:t>‹#›</a:t>
            </a:fld>
            <a:endParaRPr lang="en-US"/>
          </a:p>
        </p:txBody>
      </p:sp>
    </p:spTree>
    <p:extLst>
      <p:ext uri="{BB962C8B-B14F-4D97-AF65-F5344CB8AC3E}">
        <p14:creationId xmlns:p14="http://schemas.microsoft.com/office/powerpoint/2010/main" val="1256743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4F99A-21D2-3CC4-56C6-FDF30BB0943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E6A9DFF-D759-F9BB-DF6D-F6BDD5A134B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1B6843F-32EB-4B7F-8691-6EDD74A6EA9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53A4666-2125-6AF7-4D78-3F8EA03A53FE}"/>
              </a:ext>
            </a:extLst>
          </p:cNvPr>
          <p:cNvSpPr>
            <a:spLocks noGrp="1"/>
          </p:cNvSpPr>
          <p:nvPr>
            <p:ph type="dt" sz="half" idx="10"/>
          </p:nvPr>
        </p:nvSpPr>
        <p:spPr/>
        <p:txBody>
          <a:bodyPr/>
          <a:lstStyle/>
          <a:p>
            <a:fld id="{414C4773-E2BC-6E45-B6F5-BAEC9A6ACD64}" type="datetimeFigureOut">
              <a:rPr lang="en-US" smtClean="0"/>
              <a:t>12/15/23</a:t>
            </a:fld>
            <a:endParaRPr lang="en-US"/>
          </a:p>
        </p:txBody>
      </p:sp>
      <p:sp>
        <p:nvSpPr>
          <p:cNvPr id="6" name="Footer Placeholder 5">
            <a:extLst>
              <a:ext uri="{FF2B5EF4-FFF2-40B4-BE49-F238E27FC236}">
                <a16:creationId xmlns:a16="http://schemas.microsoft.com/office/drawing/2014/main" id="{09F08A65-2794-A166-8EB6-469DE2E3EC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FCABBE-1A29-A27C-D14D-923043C64F0A}"/>
              </a:ext>
            </a:extLst>
          </p:cNvPr>
          <p:cNvSpPr>
            <a:spLocks noGrp="1"/>
          </p:cNvSpPr>
          <p:nvPr>
            <p:ph type="sldNum" sz="quarter" idx="12"/>
          </p:nvPr>
        </p:nvSpPr>
        <p:spPr/>
        <p:txBody>
          <a:bodyPr/>
          <a:lstStyle/>
          <a:p>
            <a:fld id="{27632F29-2F55-7340-9165-62E3F0D035C9}" type="slidenum">
              <a:rPr lang="en-US" smtClean="0"/>
              <a:t>‹#›</a:t>
            </a:fld>
            <a:endParaRPr lang="en-US"/>
          </a:p>
        </p:txBody>
      </p:sp>
    </p:spTree>
    <p:extLst>
      <p:ext uri="{BB962C8B-B14F-4D97-AF65-F5344CB8AC3E}">
        <p14:creationId xmlns:p14="http://schemas.microsoft.com/office/powerpoint/2010/main" val="3365343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2B9B4-9ADB-AA30-F4F3-2CAD9F996F4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2CFD8A3-CE7F-5896-B586-33855301FD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F99114B-EB06-7347-DF1B-ED606866F00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16E7029-8D04-3282-B7A3-06B64FAA77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1806CDE-90B0-99CC-9E87-8C9D442964F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6BD377B-7E49-1A5C-CAAF-4A9E4CD6CA6E}"/>
              </a:ext>
            </a:extLst>
          </p:cNvPr>
          <p:cNvSpPr>
            <a:spLocks noGrp="1"/>
          </p:cNvSpPr>
          <p:nvPr>
            <p:ph type="dt" sz="half" idx="10"/>
          </p:nvPr>
        </p:nvSpPr>
        <p:spPr/>
        <p:txBody>
          <a:bodyPr/>
          <a:lstStyle/>
          <a:p>
            <a:fld id="{414C4773-E2BC-6E45-B6F5-BAEC9A6ACD64}" type="datetimeFigureOut">
              <a:rPr lang="en-US" smtClean="0"/>
              <a:t>12/15/23</a:t>
            </a:fld>
            <a:endParaRPr lang="en-US"/>
          </a:p>
        </p:txBody>
      </p:sp>
      <p:sp>
        <p:nvSpPr>
          <p:cNvPr id="8" name="Footer Placeholder 7">
            <a:extLst>
              <a:ext uri="{FF2B5EF4-FFF2-40B4-BE49-F238E27FC236}">
                <a16:creationId xmlns:a16="http://schemas.microsoft.com/office/drawing/2014/main" id="{6DBB2630-2884-C015-31F7-EAC2942B2C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2A89E0-D4CB-73DF-A097-47EA61312B09}"/>
              </a:ext>
            </a:extLst>
          </p:cNvPr>
          <p:cNvSpPr>
            <a:spLocks noGrp="1"/>
          </p:cNvSpPr>
          <p:nvPr>
            <p:ph type="sldNum" sz="quarter" idx="12"/>
          </p:nvPr>
        </p:nvSpPr>
        <p:spPr/>
        <p:txBody>
          <a:bodyPr/>
          <a:lstStyle/>
          <a:p>
            <a:fld id="{27632F29-2F55-7340-9165-62E3F0D035C9}" type="slidenum">
              <a:rPr lang="en-US" smtClean="0"/>
              <a:t>‹#›</a:t>
            </a:fld>
            <a:endParaRPr lang="en-US"/>
          </a:p>
        </p:txBody>
      </p:sp>
    </p:spTree>
    <p:extLst>
      <p:ext uri="{BB962C8B-B14F-4D97-AF65-F5344CB8AC3E}">
        <p14:creationId xmlns:p14="http://schemas.microsoft.com/office/powerpoint/2010/main" val="1776696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EFFC9-E1B1-0F5F-5A55-AE88D230D29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C78EA4E-7DC6-3DB8-C87D-C20DA941DDB0}"/>
              </a:ext>
            </a:extLst>
          </p:cNvPr>
          <p:cNvSpPr>
            <a:spLocks noGrp="1"/>
          </p:cNvSpPr>
          <p:nvPr>
            <p:ph type="dt" sz="half" idx="10"/>
          </p:nvPr>
        </p:nvSpPr>
        <p:spPr/>
        <p:txBody>
          <a:bodyPr/>
          <a:lstStyle/>
          <a:p>
            <a:fld id="{414C4773-E2BC-6E45-B6F5-BAEC9A6ACD64}" type="datetimeFigureOut">
              <a:rPr lang="en-US" smtClean="0"/>
              <a:t>12/15/23</a:t>
            </a:fld>
            <a:endParaRPr lang="en-US"/>
          </a:p>
        </p:txBody>
      </p:sp>
      <p:sp>
        <p:nvSpPr>
          <p:cNvPr id="4" name="Footer Placeholder 3">
            <a:extLst>
              <a:ext uri="{FF2B5EF4-FFF2-40B4-BE49-F238E27FC236}">
                <a16:creationId xmlns:a16="http://schemas.microsoft.com/office/drawing/2014/main" id="{2408EE42-4A24-0CC3-680D-51AE4A53F0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03E8639-C577-A660-4FEF-C0A91B5B5ED3}"/>
              </a:ext>
            </a:extLst>
          </p:cNvPr>
          <p:cNvSpPr>
            <a:spLocks noGrp="1"/>
          </p:cNvSpPr>
          <p:nvPr>
            <p:ph type="sldNum" sz="quarter" idx="12"/>
          </p:nvPr>
        </p:nvSpPr>
        <p:spPr/>
        <p:txBody>
          <a:bodyPr/>
          <a:lstStyle/>
          <a:p>
            <a:fld id="{27632F29-2F55-7340-9165-62E3F0D035C9}" type="slidenum">
              <a:rPr lang="en-US" smtClean="0"/>
              <a:t>‹#›</a:t>
            </a:fld>
            <a:endParaRPr lang="en-US"/>
          </a:p>
        </p:txBody>
      </p:sp>
    </p:spTree>
    <p:extLst>
      <p:ext uri="{BB962C8B-B14F-4D97-AF65-F5344CB8AC3E}">
        <p14:creationId xmlns:p14="http://schemas.microsoft.com/office/powerpoint/2010/main" val="3390651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61DF32-3545-5964-A3D5-98E44B3B6EBC}"/>
              </a:ext>
            </a:extLst>
          </p:cNvPr>
          <p:cNvSpPr>
            <a:spLocks noGrp="1"/>
          </p:cNvSpPr>
          <p:nvPr>
            <p:ph type="dt" sz="half" idx="10"/>
          </p:nvPr>
        </p:nvSpPr>
        <p:spPr/>
        <p:txBody>
          <a:bodyPr/>
          <a:lstStyle/>
          <a:p>
            <a:fld id="{414C4773-E2BC-6E45-B6F5-BAEC9A6ACD64}" type="datetimeFigureOut">
              <a:rPr lang="en-US" smtClean="0"/>
              <a:t>12/15/23</a:t>
            </a:fld>
            <a:endParaRPr lang="en-US"/>
          </a:p>
        </p:txBody>
      </p:sp>
      <p:sp>
        <p:nvSpPr>
          <p:cNvPr id="3" name="Footer Placeholder 2">
            <a:extLst>
              <a:ext uri="{FF2B5EF4-FFF2-40B4-BE49-F238E27FC236}">
                <a16:creationId xmlns:a16="http://schemas.microsoft.com/office/drawing/2014/main" id="{D4C88A16-95F6-654F-DF39-29CBAB0427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DDF806-7BDD-86C6-6D23-A8F81ED39557}"/>
              </a:ext>
            </a:extLst>
          </p:cNvPr>
          <p:cNvSpPr>
            <a:spLocks noGrp="1"/>
          </p:cNvSpPr>
          <p:nvPr>
            <p:ph type="sldNum" sz="quarter" idx="12"/>
          </p:nvPr>
        </p:nvSpPr>
        <p:spPr/>
        <p:txBody>
          <a:bodyPr/>
          <a:lstStyle/>
          <a:p>
            <a:fld id="{27632F29-2F55-7340-9165-62E3F0D035C9}" type="slidenum">
              <a:rPr lang="en-US" smtClean="0"/>
              <a:t>‹#›</a:t>
            </a:fld>
            <a:endParaRPr lang="en-US"/>
          </a:p>
        </p:txBody>
      </p:sp>
    </p:spTree>
    <p:extLst>
      <p:ext uri="{BB962C8B-B14F-4D97-AF65-F5344CB8AC3E}">
        <p14:creationId xmlns:p14="http://schemas.microsoft.com/office/powerpoint/2010/main" val="2353161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09CC0-E922-2B39-F2EE-A3D7C7BCD5F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27755CF-54B1-5BB3-3796-089AF04128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4EB80D8-3B26-7FAA-553C-929A833B95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18D9795-7211-3CE9-2402-80532F2CA525}"/>
              </a:ext>
            </a:extLst>
          </p:cNvPr>
          <p:cNvSpPr>
            <a:spLocks noGrp="1"/>
          </p:cNvSpPr>
          <p:nvPr>
            <p:ph type="dt" sz="half" idx="10"/>
          </p:nvPr>
        </p:nvSpPr>
        <p:spPr/>
        <p:txBody>
          <a:bodyPr/>
          <a:lstStyle/>
          <a:p>
            <a:fld id="{414C4773-E2BC-6E45-B6F5-BAEC9A6ACD64}" type="datetimeFigureOut">
              <a:rPr lang="en-US" smtClean="0"/>
              <a:t>12/15/23</a:t>
            </a:fld>
            <a:endParaRPr lang="en-US"/>
          </a:p>
        </p:txBody>
      </p:sp>
      <p:sp>
        <p:nvSpPr>
          <p:cNvPr id="6" name="Footer Placeholder 5">
            <a:extLst>
              <a:ext uri="{FF2B5EF4-FFF2-40B4-BE49-F238E27FC236}">
                <a16:creationId xmlns:a16="http://schemas.microsoft.com/office/drawing/2014/main" id="{87B43BB9-A6F6-2C8D-F976-26D2483E41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2AE1BA-F1BB-4FC8-BCEE-F1D5FF76B8A3}"/>
              </a:ext>
            </a:extLst>
          </p:cNvPr>
          <p:cNvSpPr>
            <a:spLocks noGrp="1"/>
          </p:cNvSpPr>
          <p:nvPr>
            <p:ph type="sldNum" sz="quarter" idx="12"/>
          </p:nvPr>
        </p:nvSpPr>
        <p:spPr/>
        <p:txBody>
          <a:bodyPr/>
          <a:lstStyle/>
          <a:p>
            <a:fld id="{27632F29-2F55-7340-9165-62E3F0D035C9}" type="slidenum">
              <a:rPr lang="en-US" smtClean="0"/>
              <a:t>‹#›</a:t>
            </a:fld>
            <a:endParaRPr lang="en-US"/>
          </a:p>
        </p:txBody>
      </p:sp>
    </p:spTree>
    <p:extLst>
      <p:ext uri="{BB962C8B-B14F-4D97-AF65-F5344CB8AC3E}">
        <p14:creationId xmlns:p14="http://schemas.microsoft.com/office/powerpoint/2010/main" val="1453432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2DC1E-9F63-2A62-C5E6-94DC53E29A1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0E4A424-480A-8F2C-F06D-3026978C42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A8AEDE-035F-6E0A-B945-5E63090222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1C2963D-1DEF-50F6-23C5-B3DBF847B571}"/>
              </a:ext>
            </a:extLst>
          </p:cNvPr>
          <p:cNvSpPr>
            <a:spLocks noGrp="1"/>
          </p:cNvSpPr>
          <p:nvPr>
            <p:ph type="dt" sz="half" idx="10"/>
          </p:nvPr>
        </p:nvSpPr>
        <p:spPr/>
        <p:txBody>
          <a:bodyPr/>
          <a:lstStyle/>
          <a:p>
            <a:fld id="{414C4773-E2BC-6E45-B6F5-BAEC9A6ACD64}" type="datetimeFigureOut">
              <a:rPr lang="en-US" smtClean="0"/>
              <a:t>12/15/23</a:t>
            </a:fld>
            <a:endParaRPr lang="en-US"/>
          </a:p>
        </p:txBody>
      </p:sp>
      <p:sp>
        <p:nvSpPr>
          <p:cNvPr id="6" name="Footer Placeholder 5">
            <a:extLst>
              <a:ext uri="{FF2B5EF4-FFF2-40B4-BE49-F238E27FC236}">
                <a16:creationId xmlns:a16="http://schemas.microsoft.com/office/drawing/2014/main" id="{8A95C838-31FB-9D27-3F7A-B2DD7C63D7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1792D6-02E4-DF78-CEC7-1C3BE11CDD83}"/>
              </a:ext>
            </a:extLst>
          </p:cNvPr>
          <p:cNvSpPr>
            <a:spLocks noGrp="1"/>
          </p:cNvSpPr>
          <p:nvPr>
            <p:ph type="sldNum" sz="quarter" idx="12"/>
          </p:nvPr>
        </p:nvSpPr>
        <p:spPr/>
        <p:txBody>
          <a:bodyPr/>
          <a:lstStyle/>
          <a:p>
            <a:fld id="{27632F29-2F55-7340-9165-62E3F0D035C9}" type="slidenum">
              <a:rPr lang="en-US" smtClean="0"/>
              <a:t>‹#›</a:t>
            </a:fld>
            <a:endParaRPr lang="en-US"/>
          </a:p>
        </p:txBody>
      </p:sp>
    </p:spTree>
    <p:extLst>
      <p:ext uri="{BB962C8B-B14F-4D97-AF65-F5344CB8AC3E}">
        <p14:creationId xmlns:p14="http://schemas.microsoft.com/office/powerpoint/2010/main" val="1789104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7D03BC-C2F1-4D51-4AEF-54CDE858CD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C4BF118-30BB-C5C3-9EFB-BF8A54045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0A4B1C0-BF9D-FD3E-C020-C60B82500F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4C4773-E2BC-6E45-B6F5-BAEC9A6ACD64}" type="datetimeFigureOut">
              <a:rPr lang="en-US" smtClean="0"/>
              <a:t>12/15/23</a:t>
            </a:fld>
            <a:endParaRPr lang="en-US"/>
          </a:p>
        </p:txBody>
      </p:sp>
      <p:sp>
        <p:nvSpPr>
          <p:cNvPr id="5" name="Footer Placeholder 4">
            <a:extLst>
              <a:ext uri="{FF2B5EF4-FFF2-40B4-BE49-F238E27FC236}">
                <a16:creationId xmlns:a16="http://schemas.microsoft.com/office/drawing/2014/main" id="{93D48F0A-F150-F08A-9484-FD17409915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85CBE0-1083-3882-A866-292AA1D0FD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632F29-2F55-7340-9165-62E3F0D035C9}" type="slidenum">
              <a:rPr lang="en-US" smtClean="0"/>
              <a:t>‹#›</a:t>
            </a:fld>
            <a:endParaRPr lang="en-US"/>
          </a:p>
        </p:txBody>
      </p:sp>
    </p:spTree>
    <p:extLst>
      <p:ext uri="{BB962C8B-B14F-4D97-AF65-F5344CB8AC3E}">
        <p14:creationId xmlns:p14="http://schemas.microsoft.com/office/powerpoint/2010/main" val="2995605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4" name="Picture 3" descr="A poster for a green energy company&#10;&#10;Description automatically generated with medium confidence">
            <a:extLst>
              <a:ext uri="{FF2B5EF4-FFF2-40B4-BE49-F238E27FC236}">
                <a16:creationId xmlns:a16="http://schemas.microsoft.com/office/drawing/2014/main" id="{2B529397-9B0D-C0DA-0E64-30170B330CC2}"/>
              </a:ext>
            </a:extLst>
          </p:cNvPr>
          <p:cNvPicPr>
            <a:picLocks noChangeAspect="1"/>
          </p:cNvPicPr>
          <p:nvPr/>
        </p:nvPicPr>
        <p:blipFill rotWithShape="1">
          <a:blip r:embed="rId3"/>
          <a:srcRect t="1651" b="13778"/>
          <a:stretch/>
        </p:blipFill>
        <p:spPr>
          <a:xfrm>
            <a:off x="20" y="1282"/>
            <a:ext cx="12191980" cy="6856718"/>
          </a:xfrm>
          <a:prstGeom prst="rect">
            <a:avLst/>
          </a:prstGeom>
        </p:spPr>
      </p:pic>
      <p:pic>
        <p:nvPicPr>
          <p:cNvPr id="2" name="Picture 1">
            <a:extLst>
              <a:ext uri="{FF2B5EF4-FFF2-40B4-BE49-F238E27FC236}">
                <a16:creationId xmlns:a16="http://schemas.microsoft.com/office/drawing/2014/main" id="{780FF37F-A4E9-CE15-FB04-EC6D15A41E72}"/>
              </a:ext>
            </a:extLst>
          </p:cNvPr>
          <p:cNvPicPr>
            <a:picLocks noChangeAspect="1"/>
          </p:cNvPicPr>
          <p:nvPr/>
        </p:nvPicPr>
        <p:blipFill>
          <a:blip r:embed="rId4"/>
          <a:stretch>
            <a:fillRect/>
          </a:stretch>
        </p:blipFill>
        <p:spPr>
          <a:xfrm>
            <a:off x="581270" y="5907149"/>
            <a:ext cx="6505330" cy="914400"/>
          </a:xfrm>
          <a:prstGeom prst="rect">
            <a:avLst/>
          </a:prstGeom>
        </p:spPr>
      </p:pic>
    </p:spTree>
    <p:extLst>
      <p:ext uri="{BB962C8B-B14F-4D97-AF65-F5344CB8AC3E}">
        <p14:creationId xmlns:p14="http://schemas.microsoft.com/office/powerpoint/2010/main" val="145647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CE01DD-E0BF-7D47-A524-13AD45D9C8E5}"/>
              </a:ext>
            </a:extLst>
          </p:cNvPr>
          <p:cNvSpPr>
            <a:spLocks noGrp="1"/>
          </p:cNvSpPr>
          <p:nvPr>
            <p:ph type="body" sz="quarter" idx="12"/>
          </p:nvPr>
        </p:nvSpPr>
        <p:spPr>
          <a:xfrm>
            <a:off x="353077" y="3192490"/>
            <a:ext cx="9870339" cy="1192876"/>
          </a:xfrm>
        </p:spPr>
        <p:txBody>
          <a:bodyPr/>
          <a:lstStyle/>
          <a:p>
            <a:r>
              <a:rPr lang="en-GB" dirty="0"/>
              <a:t>Promoting Green Cooling in India and the Global South</a:t>
            </a:r>
          </a:p>
        </p:txBody>
      </p:sp>
      <p:sp>
        <p:nvSpPr>
          <p:cNvPr id="2" name="TextBox 1">
            <a:extLst>
              <a:ext uri="{FF2B5EF4-FFF2-40B4-BE49-F238E27FC236}">
                <a16:creationId xmlns:a16="http://schemas.microsoft.com/office/drawing/2014/main" id="{D3079648-844F-46F3-B4B3-C2A92FEBA7AF}"/>
              </a:ext>
            </a:extLst>
          </p:cNvPr>
          <p:cNvSpPr txBox="1"/>
          <p:nvPr/>
        </p:nvSpPr>
        <p:spPr>
          <a:xfrm>
            <a:off x="295017" y="4551680"/>
            <a:ext cx="5255243" cy="379656"/>
          </a:xfrm>
          <a:prstGeom prst="rect">
            <a:avLst/>
          </a:prstGeom>
          <a:noFill/>
        </p:spPr>
        <p:txBody>
          <a:bodyPr wrap="square" rtlCol="0">
            <a:spAutoFit/>
          </a:bodyPr>
          <a:lstStyle/>
          <a:p>
            <a:r>
              <a:rPr lang="en-GB" sz="1867" dirty="0">
                <a:solidFill>
                  <a:schemeClr val="bg2">
                    <a:lumMod val="50000"/>
                  </a:schemeClr>
                </a:solidFill>
              </a:rPr>
              <a:t>Thomas Spencer, IEA</a:t>
            </a:r>
          </a:p>
        </p:txBody>
      </p:sp>
    </p:spTree>
    <p:extLst>
      <p:ext uri="{BB962C8B-B14F-4D97-AF65-F5344CB8AC3E}">
        <p14:creationId xmlns:p14="http://schemas.microsoft.com/office/powerpoint/2010/main" val="2320559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B217186-287D-467E-BC79-95B99BCF8611}"/>
              </a:ext>
            </a:extLst>
          </p:cNvPr>
          <p:cNvSpPr>
            <a:spLocks noGrp="1"/>
          </p:cNvSpPr>
          <p:nvPr>
            <p:ph type="body" sz="quarter" idx="12"/>
          </p:nvPr>
        </p:nvSpPr>
        <p:spPr/>
        <p:txBody>
          <a:bodyPr/>
          <a:lstStyle/>
          <a:p>
            <a:r>
              <a:rPr lang="en-GB" dirty="0"/>
              <a:t>Space cooling demand booms, but efficiency can slow it down</a:t>
            </a:r>
          </a:p>
        </p:txBody>
      </p:sp>
      <p:sp>
        <p:nvSpPr>
          <p:cNvPr id="9" name="Text Placeholder 8">
            <a:extLst>
              <a:ext uri="{FF2B5EF4-FFF2-40B4-BE49-F238E27FC236}">
                <a16:creationId xmlns:a16="http://schemas.microsoft.com/office/drawing/2014/main" id="{21B331B3-147E-0719-0B67-77E7F5993842}"/>
              </a:ext>
            </a:extLst>
          </p:cNvPr>
          <p:cNvSpPr>
            <a:spLocks noGrp="1"/>
          </p:cNvSpPr>
          <p:nvPr>
            <p:ph type="body" sz="quarter" idx="13"/>
          </p:nvPr>
        </p:nvSpPr>
        <p:spPr/>
        <p:txBody>
          <a:bodyPr/>
          <a:lstStyle/>
          <a:p>
            <a:r>
              <a:rPr lang="en-GB" dirty="0"/>
              <a:t>Space cooling demand is set to be the most significant driver of electricity demand growth, particularly in emerging market and developing economies; but strongly policies can reduce demand by 20% by 2040</a:t>
            </a:r>
          </a:p>
        </p:txBody>
      </p:sp>
      <p:sp>
        <p:nvSpPr>
          <p:cNvPr id="10" name="Text Placeholder 9">
            <a:extLst>
              <a:ext uri="{FF2B5EF4-FFF2-40B4-BE49-F238E27FC236}">
                <a16:creationId xmlns:a16="http://schemas.microsoft.com/office/drawing/2014/main" id="{85DE50C0-1BCB-0924-8E01-7FF89FF3300A}"/>
              </a:ext>
            </a:extLst>
          </p:cNvPr>
          <p:cNvSpPr>
            <a:spLocks noGrp="1"/>
          </p:cNvSpPr>
          <p:nvPr>
            <p:ph type="body" sz="quarter" idx="14"/>
          </p:nvPr>
        </p:nvSpPr>
        <p:spPr/>
        <p:txBody>
          <a:bodyPr>
            <a:normAutofit fontScale="77500" lnSpcReduction="20000"/>
          </a:bodyPr>
          <a:lstStyle/>
          <a:p>
            <a:r>
              <a:rPr lang="en-GB" dirty="0"/>
              <a:t>Space cooling demand in advanced economies </a:t>
            </a:r>
          </a:p>
          <a:p>
            <a:r>
              <a:rPr lang="en-GB" dirty="0"/>
              <a:t>and emerging market and developing economies, STEPS and APS, 2022-2050 </a:t>
            </a:r>
          </a:p>
        </p:txBody>
      </p:sp>
      <p:sp>
        <p:nvSpPr>
          <p:cNvPr id="33" name="Freeform 24">
            <a:extLst>
              <a:ext uri="{FF2B5EF4-FFF2-40B4-BE49-F238E27FC236}">
                <a16:creationId xmlns:a16="http://schemas.microsoft.com/office/drawing/2014/main" id="{4355CA3F-5765-7AD0-C16D-3ACB7ADA7496}"/>
              </a:ext>
            </a:extLst>
          </p:cNvPr>
          <p:cNvSpPr>
            <a:spLocks noEditPoints="1"/>
          </p:cNvSpPr>
          <p:nvPr/>
        </p:nvSpPr>
        <p:spPr bwMode="auto">
          <a:xfrm>
            <a:off x="3117851" y="1748368"/>
            <a:ext cx="6500284" cy="2633133"/>
          </a:xfrm>
          <a:custGeom>
            <a:avLst/>
            <a:gdLst>
              <a:gd name="T0" fmla="*/ 290 w 3071"/>
              <a:gd name="T1" fmla="*/ 1244 h 1244"/>
              <a:gd name="T2" fmla="*/ 580 w 3071"/>
              <a:gd name="T3" fmla="*/ 1234 h 1244"/>
              <a:gd name="T4" fmla="*/ 860 w 3071"/>
              <a:gd name="T5" fmla="*/ 1244 h 1244"/>
              <a:gd name="T6" fmla="*/ 1170 w 3071"/>
              <a:gd name="T7" fmla="*/ 1234 h 1244"/>
              <a:gd name="T8" fmla="*/ 1440 w 3071"/>
              <a:gd name="T9" fmla="*/ 1234 h 1244"/>
              <a:gd name="T10" fmla="*/ 1751 w 3071"/>
              <a:gd name="T11" fmla="*/ 1244 h 1244"/>
              <a:gd name="T12" fmla="*/ 2041 w 3071"/>
              <a:gd name="T13" fmla="*/ 1234 h 1244"/>
              <a:gd name="T14" fmla="*/ 2321 w 3071"/>
              <a:gd name="T15" fmla="*/ 1244 h 1244"/>
              <a:gd name="T16" fmla="*/ 2631 w 3071"/>
              <a:gd name="T17" fmla="*/ 1234 h 1244"/>
              <a:gd name="T18" fmla="*/ 2901 w 3071"/>
              <a:gd name="T19" fmla="*/ 1234 h 1244"/>
              <a:gd name="T20" fmla="*/ 130 w 3071"/>
              <a:gd name="T21" fmla="*/ 998 h 1244"/>
              <a:gd name="T22" fmla="*/ 420 w 3071"/>
              <a:gd name="T23" fmla="*/ 988 h 1244"/>
              <a:gd name="T24" fmla="*/ 700 w 3071"/>
              <a:gd name="T25" fmla="*/ 998 h 1244"/>
              <a:gd name="T26" fmla="*/ 1010 w 3071"/>
              <a:gd name="T27" fmla="*/ 988 h 1244"/>
              <a:gd name="T28" fmla="*/ 1280 w 3071"/>
              <a:gd name="T29" fmla="*/ 988 h 1244"/>
              <a:gd name="T30" fmla="*/ 1590 w 3071"/>
              <a:gd name="T31" fmla="*/ 998 h 1244"/>
              <a:gd name="T32" fmla="*/ 1881 w 3071"/>
              <a:gd name="T33" fmla="*/ 988 h 1244"/>
              <a:gd name="T34" fmla="*/ 2161 w 3071"/>
              <a:gd name="T35" fmla="*/ 998 h 1244"/>
              <a:gd name="T36" fmla="*/ 2471 w 3071"/>
              <a:gd name="T37" fmla="*/ 988 h 1244"/>
              <a:gd name="T38" fmla="*/ 2741 w 3071"/>
              <a:gd name="T39" fmla="*/ 988 h 1244"/>
              <a:gd name="T40" fmla="*/ 3051 w 3071"/>
              <a:gd name="T41" fmla="*/ 998 h 1244"/>
              <a:gd name="T42" fmla="*/ 260 w 3071"/>
              <a:gd name="T43" fmla="*/ 741 h 1244"/>
              <a:gd name="T44" fmla="*/ 540 w 3071"/>
              <a:gd name="T45" fmla="*/ 751 h 1244"/>
              <a:gd name="T46" fmla="*/ 850 w 3071"/>
              <a:gd name="T47" fmla="*/ 741 h 1244"/>
              <a:gd name="T48" fmla="*/ 1120 w 3071"/>
              <a:gd name="T49" fmla="*/ 741 h 1244"/>
              <a:gd name="T50" fmla="*/ 1430 w 3071"/>
              <a:gd name="T51" fmla="*/ 751 h 1244"/>
              <a:gd name="T52" fmla="*/ 1721 w 3071"/>
              <a:gd name="T53" fmla="*/ 741 h 1244"/>
              <a:gd name="T54" fmla="*/ 2001 w 3071"/>
              <a:gd name="T55" fmla="*/ 751 h 1244"/>
              <a:gd name="T56" fmla="*/ 2311 w 3071"/>
              <a:gd name="T57" fmla="*/ 741 h 1244"/>
              <a:gd name="T58" fmla="*/ 2581 w 3071"/>
              <a:gd name="T59" fmla="*/ 741 h 1244"/>
              <a:gd name="T60" fmla="*/ 2891 w 3071"/>
              <a:gd name="T61" fmla="*/ 751 h 1244"/>
              <a:gd name="T62" fmla="*/ 100 w 3071"/>
              <a:gd name="T63" fmla="*/ 494 h 1244"/>
              <a:gd name="T64" fmla="*/ 380 w 3071"/>
              <a:gd name="T65" fmla="*/ 504 h 1244"/>
              <a:gd name="T66" fmla="*/ 690 w 3071"/>
              <a:gd name="T67" fmla="*/ 494 h 1244"/>
              <a:gd name="T68" fmla="*/ 960 w 3071"/>
              <a:gd name="T69" fmla="*/ 494 h 1244"/>
              <a:gd name="T70" fmla="*/ 1270 w 3071"/>
              <a:gd name="T71" fmla="*/ 504 h 1244"/>
              <a:gd name="T72" fmla="*/ 1560 w 3071"/>
              <a:gd name="T73" fmla="*/ 494 h 1244"/>
              <a:gd name="T74" fmla="*/ 1841 w 3071"/>
              <a:gd name="T75" fmla="*/ 504 h 1244"/>
              <a:gd name="T76" fmla="*/ 2151 w 3071"/>
              <a:gd name="T77" fmla="*/ 494 h 1244"/>
              <a:gd name="T78" fmla="*/ 2421 w 3071"/>
              <a:gd name="T79" fmla="*/ 494 h 1244"/>
              <a:gd name="T80" fmla="*/ 2731 w 3071"/>
              <a:gd name="T81" fmla="*/ 504 h 1244"/>
              <a:gd name="T82" fmla="*/ 3021 w 3071"/>
              <a:gd name="T83" fmla="*/ 494 h 1244"/>
              <a:gd name="T84" fmla="*/ 220 w 3071"/>
              <a:gd name="T85" fmla="*/ 257 h 1244"/>
              <a:gd name="T86" fmla="*/ 530 w 3071"/>
              <a:gd name="T87" fmla="*/ 247 h 1244"/>
              <a:gd name="T88" fmla="*/ 800 w 3071"/>
              <a:gd name="T89" fmla="*/ 247 h 1244"/>
              <a:gd name="T90" fmla="*/ 1110 w 3071"/>
              <a:gd name="T91" fmla="*/ 257 h 1244"/>
              <a:gd name="T92" fmla="*/ 1400 w 3071"/>
              <a:gd name="T93" fmla="*/ 247 h 1244"/>
              <a:gd name="T94" fmla="*/ 1680 w 3071"/>
              <a:gd name="T95" fmla="*/ 257 h 1244"/>
              <a:gd name="T96" fmla="*/ 1991 w 3071"/>
              <a:gd name="T97" fmla="*/ 247 h 1244"/>
              <a:gd name="T98" fmla="*/ 2261 w 3071"/>
              <a:gd name="T99" fmla="*/ 247 h 1244"/>
              <a:gd name="T100" fmla="*/ 2571 w 3071"/>
              <a:gd name="T101" fmla="*/ 257 h 1244"/>
              <a:gd name="T102" fmla="*/ 2861 w 3071"/>
              <a:gd name="T103" fmla="*/ 247 h 1244"/>
              <a:gd name="T104" fmla="*/ 60 w 3071"/>
              <a:gd name="T105" fmla="*/ 10 h 1244"/>
              <a:gd name="T106" fmla="*/ 370 w 3071"/>
              <a:gd name="T107" fmla="*/ 0 h 1244"/>
              <a:gd name="T108" fmla="*/ 640 w 3071"/>
              <a:gd name="T109" fmla="*/ 0 h 1244"/>
              <a:gd name="T110" fmla="*/ 950 w 3071"/>
              <a:gd name="T111" fmla="*/ 10 h 1244"/>
              <a:gd name="T112" fmla="*/ 1240 w 3071"/>
              <a:gd name="T113" fmla="*/ 0 h 1244"/>
              <a:gd name="T114" fmla="*/ 1520 w 3071"/>
              <a:gd name="T115" fmla="*/ 10 h 1244"/>
              <a:gd name="T116" fmla="*/ 1830 w 3071"/>
              <a:gd name="T117" fmla="*/ 0 h 1244"/>
              <a:gd name="T118" fmla="*/ 2101 w 3071"/>
              <a:gd name="T119" fmla="*/ 0 h 1244"/>
              <a:gd name="T120" fmla="*/ 2411 w 3071"/>
              <a:gd name="T121" fmla="*/ 10 h 1244"/>
              <a:gd name="T122" fmla="*/ 2701 w 3071"/>
              <a:gd name="T123" fmla="*/ 0 h 1244"/>
              <a:gd name="T124" fmla="*/ 2981 w 3071"/>
              <a:gd name="T125" fmla="*/ 1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1" h="1244">
                <a:moveTo>
                  <a:pt x="0" y="1234"/>
                </a:moveTo>
                <a:lnTo>
                  <a:pt x="10" y="1234"/>
                </a:lnTo>
                <a:lnTo>
                  <a:pt x="10" y="1244"/>
                </a:lnTo>
                <a:lnTo>
                  <a:pt x="0" y="1244"/>
                </a:lnTo>
                <a:lnTo>
                  <a:pt x="0" y="1234"/>
                </a:lnTo>
                <a:close/>
                <a:moveTo>
                  <a:pt x="20" y="1234"/>
                </a:moveTo>
                <a:lnTo>
                  <a:pt x="30" y="1234"/>
                </a:lnTo>
                <a:lnTo>
                  <a:pt x="30" y="1244"/>
                </a:lnTo>
                <a:lnTo>
                  <a:pt x="20" y="1244"/>
                </a:lnTo>
                <a:lnTo>
                  <a:pt x="20" y="1234"/>
                </a:lnTo>
                <a:close/>
                <a:moveTo>
                  <a:pt x="40" y="1234"/>
                </a:moveTo>
                <a:lnTo>
                  <a:pt x="50" y="1234"/>
                </a:lnTo>
                <a:lnTo>
                  <a:pt x="50" y="1244"/>
                </a:lnTo>
                <a:lnTo>
                  <a:pt x="40" y="1244"/>
                </a:lnTo>
                <a:lnTo>
                  <a:pt x="40" y="1234"/>
                </a:lnTo>
                <a:close/>
                <a:moveTo>
                  <a:pt x="60" y="1234"/>
                </a:moveTo>
                <a:lnTo>
                  <a:pt x="70" y="1234"/>
                </a:lnTo>
                <a:lnTo>
                  <a:pt x="70" y="1244"/>
                </a:lnTo>
                <a:lnTo>
                  <a:pt x="60" y="1244"/>
                </a:lnTo>
                <a:lnTo>
                  <a:pt x="60" y="1234"/>
                </a:lnTo>
                <a:close/>
                <a:moveTo>
                  <a:pt x="80" y="1234"/>
                </a:moveTo>
                <a:lnTo>
                  <a:pt x="90" y="1234"/>
                </a:lnTo>
                <a:lnTo>
                  <a:pt x="90" y="1244"/>
                </a:lnTo>
                <a:lnTo>
                  <a:pt x="80" y="1244"/>
                </a:lnTo>
                <a:lnTo>
                  <a:pt x="80" y="1234"/>
                </a:lnTo>
                <a:close/>
                <a:moveTo>
                  <a:pt x="100" y="1234"/>
                </a:moveTo>
                <a:lnTo>
                  <a:pt x="110" y="1234"/>
                </a:lnTo>
                <a:lnTo>
                  <a:pt x="110" y="1244"/>
                </a:lnTo>
                <a:lnTo>
                  <a:pt x="100" y="1244"/>
                </a:lnTo>
                <a:lnTo>
                  <a:pt x="100" y="1234"/>
                </a:lnTo>
                <a:close/>
                <a:moveTo>
                  <a:pt x="120" y="1234"/>
                </a:moveTo>
                <a:lnTo>
                  <a:pt x="130" y="1234"/>
                </a:lnTo>
                <a:lnTo>
                  <a:pt x="130" y="1244"/>
                </a:lnTo>
                <a:lnTo>
                  <a:pt x="120" y="1244"/>
                </a:lnTo>
                <a:lnTo>
                  <a:pt x="120" y="1234"/>
                </a:lnTo>
                <a:close/>
                <a:moveTo>
                  <a:pt x="140" y="1234"/>
                </a:moveTo>
                <a:lnTo>
                  <a:pt x="150" y="1234"/>
                </a:lnTo>
                <a:lnTo>
                  <a:pt x="150" y="1244"/>
                </a:lnTo>
                <a:lnTo>
                  <a:pt x="140" y="1244"/>
                </a:lnTo>
                <a:lnTo>
                  <a:pt x="140" y="1234"/>
                </a:lnTo>
                <a:close/>
                <a:moveTo>
                  <a:pt x="160" y="1234"/>
                </a:moveTo>
                <a:lnTo>
                  <a:pt x="170" y="1234"/>
                </a:lnTo>
                <a:lnTo>
                  <a:pt x="170" y="1244"/>
                </a:lnTo>
                <a:lnTo>
                  <a:pt x="160" y="1244"/>
                </a:lnTo>
                <a:lnTo>
                  <a:pt x="160" y="1234"/>
                </a:lnTo>
                <a:close/>
                <a:moveTo>
                  <a:pt x="180" y="1234"/>
                </a:moveTo>
                <a:lnTo>
                  <a:pt x="190" y="1234"/>
                </a:lnTo>
                <a:lnTo>
                  <a:pt x="190" y="1244"/>
                </a:lnTo>
                <a:lnTo>
                  <a:pt x="180" y="1244"/>
                </a:lnTo>
                <a:lnTo>
                  <a:pt x="180" y="1234"/>
                </a:lnTo>
                <a:close/>
                <a:moveTo>
                  <a:pt x="200" y="1234"/>
                </a:moveTo>
                <a:lnTo>
                  <a:pt x="210" y="1234"/>
                </a:lnTo>
                <a:lnTo>
                  <a:pt x="210" y="1244"/>
                </a:lnTo>
                <a:lnTo>
                  <a:pt x="200" y="1244"/>
                </a:lnTo>
                <a:lnTo>
                  <a:pt x="200" y="1234"/>
                </a:lnTo>
                <a:close/>
                <a:moveTo>
                  <a:pt x="220" y="1234"/>
                </a:moveTo>
                <a:lnTo>
                  <a:pt x="230" y="1234"/>
                </a:lnTo>
                <a:lnTo>
                  <a:pt x="230" y="1244"/>
                </a:lnTo>
                <a:lnTo>
                  <a:pt x="220" y="1244"/>
                </a:lnTo>
                <a:lnTo>
                  <a:pt x="220" y="1234"/>
                </a:lnTo>
                <a:close/>
                <a:moveTo>
                  <a:pt x="240" y="1234"/>
                </a:moveTo>
                <a:lnTo>
                  <a:pt x="250" y="1234"/>
                </a:lnTo>
                <a:lnTo>
                  <a:pt x="250" y="1244"/>
                </a:lnTo>
                <a:lnTo>
                  <a:pt x="240" y="1244"/>
                </a:lnTo>
                <a:lnTo>
                  <a:pt x="240" y="1234"/>
                </a:lnTo>
                <a:close/>
                <a:moveTo>
                  <a:pt x="260" y="1234"/>
                </a:moveTo>
                <a:lnTo>
                  <a:pt x="270" y="1234"/>
                </a:lnTo>
                <a:lnTo>
                  <a:pt x="270" y="1244"/>
                </a:lnTo>
                <a:lnTo>
                  <a:pt x="260" y="1244"/>
                </a:lnTo>
                <a:lnTo>
                  <a:pt x="260" y="1234"/>
                </a:lnTo>
                <a:close/>
                <a:moveTo>
                  <a:pt x="280" y="1234"/>
                </a:moveTo>
                <a:lnTo>
                  <a:pt x="290" y="1234"/>
                </a:lnTo>
                <a:lnTo>
                  <a:pt x="290" y="1244"/>
                </a:lnTo>
                <a:lnTo>
                  <a:pt x="280" y="1244"/>
                </a:lnTo>
                <a:lnTo>
                  <a:pt x="280" y="1234"/>
                </a:lnTo>
                <a:close/>
                <a:moveTo>
                  <a:pt x="300" y="1234"/>
                </a:moveTo>
                <a:lnTo>
                  <a:pt x="310" y="1234"/>
                </a:lnTo>
                <a:lnTo>
                  <a:pt x="310" y="1244"/>
                </a:lnTo>
                <a:lnTo>
                  <a:pt x="300" y="1244"/>
                </a:lnTo>
                <a:lnTo>
                  <a:pt x="300" y="1234"/>
                </a:lnTo>
                <a:close/>
                <a:moveTo>
                  <a:pt x="320" y="1234"/>
                </a:moveTo>
                <a:lnTo>
                  <a:pt x="330" y="1234"/>
                </a:lnTo>
                <a:lnTo>
                  <a:pt x="330" y="1244"/>
                </a:lnTo>
                <a:lnTo>
                  <a:pt x="320" y="1244"/>
                </a:lnTo>
                <a:lnTo>
                  <a:pt x="320" y="1234"/>
                </a:lnTo>
                <a:close/>
                <a:moveTo>
                  <a:pt x="340" y="1234"/>
                </a:moveTo>
                <a:lnTo>
                  <a:pt x="350" y="1234"/>
                </a:lnTo>
                <a:lnTo>
                  <a:pt x="350" y="1244"/>
                </a:lnTo>
                <a:lnTo>
                  <a:pt x="340" y="1244"/>
                </a:lnTo>
                <a:lnTo>
                  <a:pt x="340" y="1234"/>
                </a:lnTo>
                <a:close/>
                <a:moveTo>
                  <a:pt x="360" y="1234"/>
                </a:moveTo>
                <a:lnTo>
                  <a:pt x="370" y="1234"/>
                </a:lnTo>
                <a:lnTo>
                  <a:pt x="370" y="1244"/>
                </a:lnTo>
                <a:lnTo>
                  <a:pt x="360" y="1244"/>
                </a:lnTo>
                <a:lnTo>
                  <a:pt x="360" y="1234"/>
                </a:lnTo>
                <a:close/>
                <a:moveTo>
                  <a:pt x="380" y="1234"/>
                </a:moveTo>
                <a:lnTo>
                  <a:pt x="390" y="1234"/>
                </a:lnTo>
                <a:lnTo>
                  <a:pt x="390" y="1244"/>
                </a:lnTo>
                <a:lnTo>
                  <a:pt x="380" y="1244"/>
                </a:lnTo>
                <a:lnTo>
                  <a:pt x="380" y="1234"/>
                </a:lnTo>
                <a:close/>
                <a:moveTo>
                  <a:pt x="400" y="1234"/>
                </a:moveTo>
                <a:lnTo>
                  <a:pt x="410" y="1234"/>
                </a:lnTo>
                <a:lnTo>
                  <a:pt x="410" y="1244"/>
                </a:lnTo>
                <a:lnTo>
                  <a:pt x="400" y="1244"/>
                </a:lnTo>
                <a:lnTo>
                  <a:pt x="400" y="1234"/>
                </a:lnTo>
                <a:close/>
                <a:moveTo>
                  <a:pt x="420" y="1234"/>
                </a:moveTo>
                <a:lnTo>
                  <a:pt x="430" y="1234"/>
                </a:lnTo>
                <a:lnTo>
                  <a:pt x="430" y="1244"/>
                </a:lnTo>
                <a:lnTo>
                  <a:pt x="420" y="1244"/>
                </a:lnTo>
                <a:lnTo>
                  <a:pt x="420" y="1234"/>
                </a:lnTo>
                <a:close/>
                <a:moveTo>
                  <a:pt x="440" y="1234"/>
                </a:moveTo>
                <a:lnTo>
                  <a:pt x="450" y="1234"/>
                </a:lnTo>
                <a:lnTo>
                  <a:pt x="450" y="1244"/>
                </a:lnTo>
                <a:lnTo>
                  <a:pt x="440" y="1244"/>
                </a:lnTo>
                <a:lnTo>
                  <a:pt x="440" y="1234"/>
                </a:lnTo>
                <a:close/>
                <a:moveTo>
                  <a:pt x="460" y="1234"/>
                </a:moveTo>
                <a:lnTo>
                  <a:pt x="470" y="1234"/>
                </a:lnTo>
                <a:lnTo>
                  <a:pt x="470" y="1244"/>
                </a:lnTo>
                <a:lnTo>
                  <a:pt x="460" y="1244"/>
                </a:lnTo>
                <a:lnTo>
                  <a:pt x="460" y="1234"/>
                </a:lnTo>
                <a:close/>
                <a:moveTo>
                  <a:pt x="480" y="1234"/>
                </a:moveTo>
                <a:lnTo>
                  <a:pt x="490" y="1234"/>
                </a:lnTo>
                <a:lnTo>
                  <a:pt x="490" y="1244"/>
                </a:lnTo>
                <a:lnTo>
                  <a:pt x="480" y="1244"/>
                </a:lnTo>
                <a:lnTo>
                  <a:pt x="480" y="1234"/>
                </a:lnTo>
                <a:close/>
                <a:moveTo>
                  <a:pt x="500" y="1234"/>
                </a:moveTo>
                <a:lnTo>
                  <a:pt x="510" y="1234"/>
                </a:lnTo>
                <a:lnTo>
                  <a:pt x="510" y="1244"/>
                </a:lnTo>
                <a:lnTo>
                  <a:pt x="500" y="1244"/>
                </a:lnTo>
                <a:lnTo>
                  <a:pt x="500" y="1234"/>
                </a:lnTo>
                <a:close/>
                <a:moveTo>
                  <a:pt x="520" y="1234"/>
                </a:moveTo>
                <a:lnTo>
                  <a:pt x="530" y="1234"/>
                </a:lnTo>
                <a:lnTo>
                  <a:pt x="530" y="1244"/>
                </a:lnTo>
                <a:lnTo>
                  <a:pt x="520" y="1244"/>
                </a:lnTo>
                <a:lnTo>
                  <a:pt x="520" y="1234"/>
                </a:lnTo>
                <a:close/>
                <a:moveTo>
                  <a:pt x="540" y="1234"/>
                </a:moveTo>
                <a:lnTo>
                  <a:pt x="550" y="1234"/>
                </a:lnTo>
                <a:lnTo>
                  <a:pt x="550" y="1244"/>
                </a:lnTo>
                <a:lnTo>
                  <a:pt x="540" y="1244"/>
                </a:lnTo>
                <a:lnTo>
                  <a:pt x="540" y="1234"/>
                </a:lnTo>
                <a:close/>
                <a:moveTo>
                  <a:pt x="560" y="1234"/>
                </a:moveTo>
                <a:lnTo>
                  <a:pt x="570" y="1234"/>
                </a:lnTo>
                <a:lnTo>
                  <a:pt x="570" y="1244"/>
                </a:lnTo>
                <a:lnTo>
                  <a:pt x="560" y="1244"/>
                </a:lnTo>
                <a:lnTo>
                  <a:pt x="560" y="1234"/>
                </a:lnTo>
                <a:close/>
                <a:moveTo>
                  <a:pt x="580" y="1234"/>
                </a:moveTo>
                <a:lnTo>
                  <a:pt x="590" y="1234"/>
                </a:lnTo>
                <a:lnTo>
                  <a:pt x="590" y="1244"/>
                </a:lnTo>
                <a:lnTo>
                  <a:pt x="580" y="1244"/>
                </a:lnTo>
                <a:lnTo>
                  <a:pt x="580" y="1234"/>
                </a:lnTo>
                <a:close/>
                <a:moveTo>
                  <a:pt x="600" y="1234"/>
                </a:moveTo>
                <a:lnTo>
                  <a:pt x="610" y="1234"/>
                </a:lnTo>
                <a:lnTo>
                  <a:pt x="610" y="1244"/>
                </a:lnTo>
                <a:lnTo>
                  <a:pt x="600" y="1244"/>
                </a:lnTo>
                <a:lnTo>
                  <a:pt x="600" y="1234"/>
                </a:lnTo>
                <a:close/>
                <a:moveTo>
                  <a:pt x="620" y="1234"/>
                </a:moveTo>
                <a:lnTo>
                  <a:pt x="630" y="1234"/>
                </a:lnTo>
                <a:lnTo>
                  <a:pt x="630" y="1244"/>
                </a:lnTo>
                <a:lnTo>
                  <a:pt x="620" y="1244"/>
                </a:lnTo>
                <a:lnTo>
                  <a:pt x="620" y="1234"/>
                </a:lnTo>
                <a:close/>
                <a:moveTo>
                  <a:pt x="640" y="1234"/>
                </a:moveTo>
                <a:lnTo>
                  <a:pt x="650" y="1234"/>
                </a:lnTo>
                <a:lnTo>
                  <a:pt x="650" y="1244"/>
                </a:lnTo>
                <a:lnTo>
                  <a:pt x="640" y="1244"/>
                </a:lnTo>
                <a:lnTo>
                  <a:pt x="640" y="1234"/>
                </a:lnTo>
                <a:close/>
                <a:moveTo>
                  <a:pt x="660" y="1234"/>
                </a:moveTo>
                <a:lnTo>
                  <a:pt x="670" y="1234"/>
                </a:lnTo>
                <a:lnTo>
                  <a:pt x="670" y="1244"/>
                </a:lnTo>
                <a:lnTo>
                  <a:pt x="660" y="1244"/>
                </a:lnTo>
                <a:lnTo>
                  <a:pt x="660" y="1234"/>
                </a:lnTo>
                <a:close/>
                <a:moveTo>
                  <a:pt x="680" y="1234"/>
                </a:moveTo>
                <a:lnTo>
                  <a:pt x="690" y="1234"/>
                </a:lnTo>
                <a:lnTo>
                  <a:pt x="690" y="1244"/>
                </a:lnTo>
                <a:lnTo>
                  <a:pt x="680" y="1244"/>
                </a:lnTo>
                <a:lnTo>
                  <a:pt x="680" y="1234"/>
                </a:lnTo>
                <a:close/>
                <a:moveTo>
                  <a:pt x="700" y="1234"/>
                </a:moveTo>
                <a:lnTo>
                  <a:pt x="710" y="1234"/>
                </a:lnTo>
                <a:lnTo>
                  <a:pt x="710" y="1244"/>
                </a:lnTo>
                <a:lnTo>
                  <a:pt x="700" y="1244"/>
                </a:lnTo>
                <a:lnTo>
                  <a:pt x="700" y="1234"/>
                </a:lnTo>
                <a:close/>
                <a:moveTo>
                  <a:pt x="720" y="1234"/>
                </a:moveTo>
                <a:lnTo>
                  <a:pt x="730" y="1234"/>
                </a:lnTo>
                <a:lnTo>
                  <a:pt x="730" y="1244"/>
                </a:lnTo>
                <a:lnTo>
                  <a:pt x="720" y="1244"/>
                </a:lnTo>
                <a:lnTo>
                  <a:pt x="720" y="1234"/>
                </a:lnTo>
                <a:close/>
                <a:moveTo>
                  <a:pt x="740" y="1234"/>
                </a:moveTo>
                <a:lnTo>
                  <a:pt x="750" y="1234"/>
                </a:lnTo>
                <a:lnTo>
                  <a:pt x="750" y="1244"/>
                </a:lnTo>
                <a:lnTo>
                  <a:pt x="740" y="1244"/>
                </a:lnTo>
                <a:lnTo>
                  <a:pt x="740" y="1234"/>
                </a:lnTo>
                <a:close/>
                <a:moveTo>
                  <a:pt x="760" y="1234"/>
                </a:moveTo>
                <a:lnTo>
                  <a:pt x="770" y="1234"/>
                </a:lnTo>
                <a:lnTo>
                  <a:pt x="770" y="1244"/>
                </a:lnTo>
                <a:lnTo>
                  <a:pt x="760" y="1244"/>
                </a:lnTo>
                <a:lnTo>
                  <a:pt x="760" y="1234"/>
                </a:lnTo>
                <a:close/>
                <a:moveTo>
                  <a:pt x="780" y="1234"/>
                </a:moveTo>
                <a:lnTo>
                  <a:pt x="790" y="1234"/>
                </a:lnTo>
                <a:lnTo>
                  <a:pt x="790" y="1244"/>
                </a:lnTo>
                <a:lnTo>
                  <a:pt x="780" y="1244"/>
                </a:lnTo>
                <a:lnTo>
                  <a:pt x="780" y="1234"/>
                </a:lnTo>
                <a:close/>
                <a:moveTo>
                  <a:pt x="800" y="1234"/>
                </a:moveTo>
                <a:lnTo>
                  <a:pt x="810" y="1234"/>
                </a:lnTo>
                <a:lnTo>
                  <a:pt x="810" y="1244"/>
                </a:lnTo>
                <a:lnTo>
                  <a:pt x="800" y="1244"/>
                </a:lnTo>
                <a:lnTo>
                  <a:pt x="800" y="1234"/>
                </a:lnTo>
                <a:close/>
                <a:moveTo>
                  <a:pt x="820" y="1234"/>
                </a:moveTo>
                <a:lnTo>
                  <a:pt x="830" y="1234"/>
                </a:lnTo>
                <a:lnTo>
                  <a:pt x="830" y="1244"/>
                </a:lnTo>
                <a:lnTo>
                  <a:pt x="820" y="1244"/>
                </a:lnTo>
                <a:lnTo>
                  <a:pt x="820" y="1234"/>
                </a:lnTo>
                <a:close/>
                <a:moveTo>
                  <a:pt x="840" y="1234"/>
                </a:moveTo>
                <a:lnTo>
                  <a:pt x="850" y="1234"/>
                </a:lnTo>
                <a:lnTo>
                  <a:pt x="850" y="1244"/>
                </a:lnTo>
                <a:lnTo>
                  <a:pt x="840" y="1244"/>
                </a:lnTo>
                <a:lnTo>
                  <a:pt x="840" y="1234"/>
                </a:lnTo>
                <a:close/>
                <a:moveTo>
                  <a:pt x="860" y="1234"/>
                </a:moveTo>
                <a:lnTo>
                  <a:pt x="870" y="1234"/>
                </a:lnTo>
                <a:lnTo>
                  <a:pt x="870" y="1244"/>
                </a:lnTo>
                <a:lnTo>
                  <a:pt x="860" y="1244"/>
                </a:lnTo>
                <a:lnTo>
                  <a:pt x="860" y="1234"/>
                </a:lnTo>
                <a:close/>
                <a:moveTo>
                  <a:pt x="880" y="1234"/>
                </a:moveTo>
                <a:lnTo>
                  <a:pt x="890" y="1234"/>
                </a:lnTo>
                <a:lnTo>
                  <a:pt x="890" y="1244"/>
                </a:lnTo>
                <a:lnTo>
                  <a:pt x="880" y="1244"/>
                </a:lnTo>
                <a:lnTo>
                  <a:pt x="880" y="1234"/>
                </a:lnTo>
                <a:close/>
                <a:moveTo>
                  <a:pt x="900" y="1234"/>
                </a:moveTo>
                <a:lnTo>
                  <a:pt x="910" y="1234"/>
                </a:lnTo>
                <a:lnTo>
                  <a:pt x="910" y="1244"/>
                </a:lnTo>
                <a:lnTo>
                  <a:pt x="900" y="1244"/>
                </a:lnTo>
                <a:lnTo>
                  <a:pt x="900" y="1234"/>
                </a:lnTo>
                <a:close/>
                <a:moveTo>
                  <a:pt x="920" y="1234"/>
                </a:moveTo>
                <a:lnTo>
                  <a:pt x="930" y="1234"/>
                </a:lnTo>
                <a:lnTo>
                  <a:pt x="930" y="1244"/>
                </a:lnTo>
                <a:lnTo>
                  <a:pt x="920" y="1244"/>
                </a:lnTo>
                <a:lnTo>
                  <a:pt x="920" y="1234"/>
                </a:lnTo>
                <a:close/>
                <a:moveTo>
                  <a:pt x="940" y="1234"/>
                </a:moveTo>
                <a:lnTo>
                  <a:pt x="950" y="1234"/>
                </a:lnTo>
                <a:lnTo>
                  <a:pt x="950" y="1244"/>
                </a:lnTo>
                <a:lnTo>
                  <a:pt x="940" y="1244"/>
                </a:lnTo>
                <a:lnTo>
                  <a:pt x="940" y="1234"/>
                </a:lnTo>
                <a:close/>
                <a:moveTo>
                  <a:pt x="960" y="1234"/>
                </a:moveTo>
                <a:lnTo>
                  <a:pt x="970" y="1234"/>
                </a:lnTo>
                <a:lnTo>
                  <a:pt x="970" y="1244"/>
                </a:lnTo>
                <a:lnTo>
                  <a:pt x="960" y="1244"/>
                </a:lnTo>
                <a:lnTo>
                  <a:pt x="960" y="1234"/>
                </a:lnTo>
                <a:close/>
                <a:moveTo>
                  <a:pt x="980" y="1234"/>
                </a:moveTo>
                <a:lnTo>
                  <a:pt x="990" y="1234"/>
                </a:lnTo>
                <a:lnTo>
                  <a:pt x="990" y="1244"/>
                </a:lnTo>
                <a:lnTo>
                  <a:pt x="980" y="1244"/>
                </a:lnTo>
                <a:lnTo>
                  <a:pt x="980" y="1234"/>
                </a:lnTo>
                <a:close/>
                <a:moveTo>
                  <a:pt x="1000" y="1234"/>
                </a:moveTo>
                <a:lnTo>
                  <a:pt x="1010" y="1234"/>
                </a:lnTo>
                <a:lnTo>
                  <a:pt x="1010" y="1244"/>
                </a:lnTo>
                <a:lnTo>
                  <a:pt x="1000" y="1244"/>
                </a:lnTo>
                <a:lnTo>
                  <a:pt x="1000" y="1234"/>
                </a:lnTo>
                <a:close/>
                <a:moveTo>
                  <a:pt x="1020" y="1234"/>
                </a:moveTo>
                <a:lnTo>
                  <a:pt x="1030" y="1234"/>
                </a:lnTo>
                <a:lnTo>
                  <a:pt x="1030" y="1244"/>
                </a:lnTo>
                <a:lnTo>
                  <a:pt x="1020" y="1244"/>
                </a:lnTo>
                <a:lnTo>
                  <a:pt x="1020" y="1234"/>
                </a:lnTo>
                <a:close/>
                <a:moveTo>
                  <a:pt x="1040" y="1234"/>
                </a:moveTo>
                <a:lnTo>
                  <a:pt x="1050" y="1234"/>
                </a:lnTo>
                <a:lnTo>
                  <a:pt x="1050" y="1244"/>
                </a:lnTo>
                <a:lnTo>
                  <a:pt x="1040" y="1244"/>
                </a:lnTo>
                <a:lnTo>
                  <a:pt x="1040" y="1234"/>
                </a:lnTo>
                <a:close/>
                <a:moveTo>
                  <a:pt x="1060" y="1234"/>
                </a:moveTo>
                <a:lnTo>
                  <a:pt x="1070" y="1234"/>
                </a:lnTo>
                <a:lnTo>
                  <a:pt x="1070" y="1244"/>
                </a:lnTo>
                <a:lnTo>
                  <a:pt x="1060" y="1244"/>
                </a:lnTo>
                <a:lnTo>
                  <a:pt x="1060" y="1234"/>
                </a:lnTo>
                <a:close/>
                <a:moveTo>
                  <a:pt x="1080" y="1234"/>
                </a:moveTo>
                <a:lnTo>
                  <a:pt x="1090" y="1234"/>
                </a:lnTo>
                <a:lnTo>
                  <a:pt x="1090" y="1244"/>
                </a:lnTo>
                <a:lnTo>
                  <a:pt x="1080" y="1244"/>
                </a:lnTo>
                <a:lnTo>
                  <a:pt x="1080" y="1234"/>
                </a:lnTo>
                <a:close/>
                <a:moveTo>
                  <a:pt x="1100" y="1234"/>
                </a:moveTo>
                <a:lnTo>
                  <a:pt x="1110" y="1234"/>
                </a:lnTo>
                <a:lnTo>
                  <a:pt x="1110" y="1244"/>
                </a:lnTo>
                <a:lnTo>
                  <a:pt x="1100" y="1244"/>
                </a:lnTo>
                <a:lnTo>
                  <a:pt x="1100" y="1234"/>
                </a:lnTo>
                <a:close/>
                <a:moveTo>
                  <a:pt x="1120" y="1234"/>
                </a:moveTo>
                <a:lnTo>
                  <a:pt x="1130" y="1234"/>
                </a:lnTo>
                <a:lnTo>
                  <a:pt x="1130" y="1244"/>
                </a:lnTo>
                <a:lnTo>
                  <a:pt x="1120" y="1244"/>
                </a:lnTo>
                <a:lnTo>
                  <a:pt x="1120" y="1234"/>
                </a:lnTo>
                <a:close/>
                <a:moveTo>
                  <a:pt x="1140" y="1234"/>
                </a:moveTo>
                <a:lnTo>
                  <a:pt x="1150" y="1234"/>
                </a:lnTo>
                <a:lnTo>
                  <a:pt x="1150" y="1244"/>
                </a:lnTo>
                <a:lnTo>
                  <a:pt x="1140" y="1244"/>
                </a:lnTo>
                <a:lnTo>
                  <a:pt x="1140" y="1234"/>
                </a:lnTo>
                <a:close/>
                <a:moveTo>
                  <a:pt x="1160" y="1234"/>
                </a:moveTo>
                <a:lnTo>
                  <a:pt x="1170" y="1234"/>
                </a:lnTo>
                <a:lnTo>
                  <a:pt x="1170" y="1244"/>
                </a:lnTo>
                <a:lnTo>
                  <a:pt x="1160" y="1244"/>
                </a:lnTo>
                <a:lnTo>
                  <a:pt x="1160" y="1234"/>
                </a:lnTo>
                <a:close/>
                <a:moveTo>
                  <a:pt x="1180" y="1234"/>
                </a:moveTo>
                <a:lnTo>
                  <a:pt x="1190" y="1234"/>
                </a:lnTo>
                <a:lnTo>
                  <a:pt x="1190" y="1244"/>
                </a:lnTo>
                <a:lnTo>
                  <a:pt x="1180" y="1244"/>
                </a:lnTo>
                <a:lnTo>
                  <a:pt x="1180" y="1234"/>
                </a:lnTo>
                <a:close/>
                <a:moveTo>
                  <a:pt x="1200" y="1234"/>
                </a:moveTo>
                <a:lnTo>
                  <a:pt x="1210" y="1234"/>
                </a:lnTo>
                <a:lnTo>
                  <a:pt x="1210" y="1244"/>
                </a:lnTo>
                <a:lnTo>
                  <a:pt x="1200" y="1244"/>
                </a:lnTo>
                <a:lnTo>
                  <a:pt x="1200" y="1234"/>
                </a:lnTo>
                <a:close/>
                <a:moveTo>
                  <a:pt x="1220" y="1234"/>
                </a:moveTo>
                <a:lnTo>
                  <a:pt x="1230" y="1234"/>
                </a:lnTo>
                <a:lnTo>
                  <a:pt x="1230" y="1244"/>
                </a:lnTo>
                <a:lnTo>
                  <a:pt x="1220" y="1244"/>
                </a:lnTo>
                <a:lnTo>
                  <a:pt x="1220" y="1234"/>
                </a:lnTo>
                <a:close/>
                <a:moveTo>
                  <a:pt x="1240" y="1234"/>
                </a:moveTo>
                <a:lnTo>
                  <a:pt x="1250" y="1234"/>
                </a:lnTo>
                <a:lnTo>
                  <a:pt x="1250" y="1244"/>
                </a:lnTo>
                <a:lnTo>
                  <a:pt x="1240" y="1244"/>
                </a:lnTo>
                <a:lnTo>
                  <a:pt x="1240" y="1234"/>
                </a:lnTo>
                <a:close/>
                <a:moveTo>
                  <a:pt x="1260" y="1234"/>
                </a:moveTo>
                <a:lnTo>
                  <a:pt x="1270" y="1234"/>
                </a:lnTo>
                <a:lnTo>
                  <a:pt x="1270" y="1244"/>
                </a:lnTo>
                <a:lnTo>
                  <a:pt x="1260" y="1244"/>
                </a:lnTo>
                <a:lnTo>
                  <a:pt x="1260" y="1234"/>
                </a:lnTo>
                <a:close/>
                <a:moveTo>
                  <a:pt x="1280" y="1234"/>
                </a:moveTo>
                <a:lnTo>
                  <a:pt x="1290" y="1234"/>
                </a:lnTo>
                <a:lnTo>
                  <a:pt x="1290" y="1244"/>
                </a:lnTo>
                <a:lnTo>
                  <a:pt x="1280" y="1244"/>
                </a:lnTo>
                <a:lnTo>
                  <a:pt x="1280" y="1234"/>
                </a:lnTo>
                <a:close/>
                <a:moveTo>
                  <a:pt x="1300" y="1234"/>
                </a:moveTo>
                <a:lnTo>
                  <a:pt x="1310" y="1234"/>
                </a:lnTo>
                <a:lnTo>
                  <a:pt x="1310" y="1244"/>
                </a:lnTo>
                <a:lnTo>
                  <a:pt x="1300" y="1244"/>
                </a:lnTo>
                <a:lnTo>
                  <a:pt x="1300" y="1234"/>
                </a:lnTo>
                <a:close/>
                <a:moveTo>
                  <a:pt x="1320" y="1234"/>
                </a:moveTo>
                <a:lnTo>
                  <a:pt x="1330" y="1234"/>
                </a:lnTo>
                <a:lnTo>
                  <a:pt x="1330" y="1244"/>
                </a:lnTo>
                <a:lnTo>
                  <a:pt x="1320" y="1244"/>
                </a:lnTo>
                <a:lnTo>
                  <a:pt x="1320" y="1234"/>
                </a:lnTo>
                <a:close/>
                <a:moveTo>
                  <a:pt x="1340" y="1234"/>
                </a:moveTo>
                <a:lnTo>
                  <a:pt x="1350" y="1234"/>
                </a:lnTo>
                <a:lnTo>
                  <a:pt x="1350" y="1244"/>
                </a:lnTo>
                <a:lnTo>
                  <a:pt x="1340" y="1244"/>
                </a:lnTo>
                <a:lnTo>
                  <a:pt x="1340" y="1234"/>
                </a:lnTo>
                <a:close/>
                <a:moveTo>
                  <a:pt x="1360" y="1234"/>
                </a:moveTo>
                <a:lnTo>
                  <a:pt x="1370" y="1234"/>
                </a:lnTo>
                <a:lnTo>
                  <a:pt x="1370" y="1244"/>
                </a:lnTo>
                <a:lnTo>
                  <a:pt x="1360" y="1244"/>
                </a:lnTo>
                <a:lnTo>
                  <a:pt x="1360" y="1234"/>
                </a:lnTo>
                <a:close/>
                <a:moveTo>
                  <a:pt x="1380" y="1234"/>
                </a:moveTo>
                <a:lnTo>
                  <a:pt x="1390" y="1234"/>
                </a:lnTo>
                <a:lnTo>
                  <a:pt x="1390" y="1244"/>
                </a:lnTo>
                <a:lnTo>
                  <a:pt x="1380" y="1244"/>
                </a:lnTo>
                <a:lnTo>
                  <a:pt x="1380" y="1234"/>
                </a:lnTo>
                <a:close/>
                <a:moveTo>
                  <a:pt x="1400" y="1234"/>
                </a:moveTo>
                <a:lnTo>
                  <a:pt x="1410" y="1234"/>
                </a:lnTo>
                <a:lnTo>
                  <a:pt x="1410" y="1244"/>
                </a:lnTo>
                <a:lnTo>
                  <a:pt x="1400" y="1244"/>
                </a:lnTo>
                <a:lnTo>
                  <a:pt x="1400" y="1234"/>
                </a:lnTo>
                <a:close/>
                <a:moveTo>
                  <a:pt x="1420" y="1234"/>
                </a:moveTo>
                <a:lnTo>
                  <a:pt x="1430" y="1234"/>
                </a:lnTo>
                <a:lnTo>
                  <a:pt x="1430" y="1244"/>
                </a:lnTo>
                <a:lnTo>
                  <a:pt x="1420" y="1244"/>
                </a:lnTo>
                <a:lnTo>
                  <a:pt x="1420" y="1234"/>
                </a:lnTo>
                <a:close/>
                <a:moveTo>
                  <a:pt x="1440" y="1234"/>
                </a:moveTo>
                <a:lnTo>
                  <a:pt x="1450" y="1234"/>
                </a:lnTo>
                <a:lnTo>
                  <a:pt x="1450" y="1244"/>
                </a:lnTo>
                <a:lnTo>
                  <a:pt x="1440" y="1244"/>
                </a:lnTo>
                <a:lnTo>
                  <a:pt x="1440" y="1234"/>
                </a:lnTo>
                <a:close/>
                <a:moveTo>
                  <a:pt x="1460" y="1234"/>
                </a:moveTo>
                <a:lnTo>
                  <a:pt x="1470" y="1234"/>
                </a:lnTo>
                <a:lnTo>
                  <a:pt x="1470" y="1244"/>
                </a:lnTo>
                <a:lnTo>
                  <a:pt x="1460" y="1244"/>
                </a:lnTo>
                <a:lnTo>
                  <a:pt x="1460" y="1234"/>
                </a:lnTo>
                <a:close/>
                <a:moveTo>
                  <a:pt x="1480" y="1234"/>
                </a:moveTo>
                <a:lnTo>
                  <a:pt x="1490" y="1234"/>
                </a:lnTo>
                <a:lnTo>
                  <a:pt x="1490" y="1244"/>
                </a:lnTo>
                <a:lnTo>
                  <a:pt x="1480" y="1244"/>
                </a:lnTo>
                <a:lnTo>
                  <a:pt x="1480" y="1234"/>
                </a:lnTo>
                <a:close/>
                <a:moveTo>
                  <a:pt x="1500" y="1234"/>
                </a:moveTo>
                <a:lnTo>
                  <a:pt x="1510" y="1234"/>
                </a:lnTo>
                <a:lnTo>
                  <a:pt x="1510" y="1244"/>
                </a:lnTo>
                <a:lnTo>
                  <a:pt x="1500" y="1244"/>
                </a:lnTo>
                <a:lnTo>
                  <a:pt x="1500" y="1234"/>
                </a:lnTo>
                <a:close/>
                <a:moveTo>
                  <a:pt x="1520" y="1234"/>
                </a:moveTo>
                <a:lnTo>
                  <a:pt x="1530" y="1234"/>
                </a:lnTo>
                <a:lnTo>
                  <a:pt x="1530" y="1244"/>
                </a:lnTo>
                <a:lnTo>
                  <a:pt x="1520" y="1244"/>
                </a:lnTo>
                <a:lnTo>
                  <a:pt x="1520" y="1234"/>
                </a:lnTo>
                <a:close/>
                <a:moveTo>
                  <a:pt x="1540" y="1234"/>
                </a:moveTo>
                <a:lnTo>
                  <a:pt x="1550" y="1234"/>
                </a:lnTo>
                <a:lnTo>
                  <a:pt x="1550" y="1244"/>
                </a:lnTo>
                <a:lnTo>
                  <a:pt x="1540" y="1244"/>
                </a:lnTo>
                <a:lnTo>
                  <a:pt x="1540" y="1234"/>
                </a:lnTo>
                <a:close/>
                <a:moveTo>
                  <a:pt x="1560" y="1234"/>
                </a:moveTo>
                <a:lnTo>
                  <a:pt x="1570" y="1234"/>
                </a:lnTo>
                <a:lnTo>
                  <a:pt x="1570" y="1244"/>
                </a:lnTo>
                <a:lnTo>
                  <a:pt x="1560" y="1244"/>
                </a:lnTo>
                <a:lnTo>
                  <a:pt x="1560" y="1234"/>
                </a:lnTo>
                <a:close/>
                <a:moveTo>
                  <a:pt x="1580" y="1234"/>
                </a:moveTo>
                <a:lnTo>
                  <a:pt x="1590" y="1234"/>
                </a:lnTo>
                <a:lnTo>
                  <a:pt x="1590" y="1244"/>
                </a:lnTo>
                <a:lnTo>
                  <a:pt x="1580" y="1244"/>
                </a:lnTo>
                <a:lnTo>
                  <a:pt x="1580" y="1234"/>
                </a:lnTo>
                <a:close/>
                <a:moveTo>
                  <a:pt x="1600" y="1234"/>
                </a:moveTo>
                <a:lnTo>
                  <a:pt x="1610" y="1234"/>
                </a:lnTo>
                <a:lnTo>
                  <a:pt x="1610" y="1244"/>
                </a:lnTo>
                <a:lnTo>
                  <a:pt x="1600" y="1244"/>
                </a:lnTo>
                <a:lnTo>
                  <a:pt x="1600" y="1234"/>
                </a:lnTo>
                <a:close/>
                <a:moveTo>
                  <a:pt x="1620" y="1234"/>
                </a:moveTo>
                <a:lnTo>
                  <a:pt x="1631" y="1234"/>
                </a:lnTo>
                <a:lnTo>
                  <a:pt x="1631" y="1244"/>
                </a:lnTo>
                <a:lnTo>
                  <a:pt x="1620" y="1244"/>
                </a:lnTo>
                <a:lnTo>
                  <a:pt x="1620" y="1234"/>
                </a:lnTo>
                <a:close/>
                <a:moveTo>
                  <a:pt x="1640" y="1234"/>
                </a:moveTo>
                <a:lnTo>
                  <a:pt x="1650" y="1234"/>
                </a:lnTo>
                <a:lnTo>
                  <a:pt x="1650" y="1244"/>
                </a:lnTo>
                <a:lnTo>
                  <a:pt x="1640" y="1244"/>
                </a:lnTo>
                <a:lnTo>
                  <a:pt x="1640" y="1234"/>
                </a:lnTo>
                <a:close/>
                <a:moveTo>
                  <a:pt x="1661" y="1234"/>
                </a:moveTo>
                <a:lnTo>
                  <a:pt x="1670" y="1234"/>
                </a:lnTo>
                <a:lnTo>
                  <a:pt x="1670" y="1244"/>
                </a:lnTo>
                <a:lnTo>
                  <a:pt x="1661" y="1244"/>
                </a:lnTo>
                <a:lnTo>
                  <a:pt x="1661" y="1234"/>
                </a:lnTo>
                <a:close/>
                <a:moveTo>
                  <a:pt x="1680" y="1234"/>
                </a:moveTo>
                <a:lnTo>
                  <a:pt x="1691" y="1234"/>
                </a:lnTo>
                <a:lnTo>
                  <a:pt x="1691" y="1244"/>
                </a:lnTo>
                <a:lnTo>
                  <a:pt x="1680" y="1244"/>
                </a:lnTo>
                <a:lnTo>
                  <a:pt x="1680" y="1234"/>
                </a:lnTo>
                <a:close/>
                <a:moveTo>
                  <a:pt x="1700" y="1234"/>
                </a:moveTo>
                <a:lnTo>
                  <a:pt x="1710" y="1234"/>
                </a:lnTo>
                <a:lnTo>
                  <a:pt x="1710" y="1244"/>
                </a:lnTo>
                <a:lnTo>
                  <a:pt x="1700" y="1244"/>
                </a:lnTo>
                <a:lnTo>
                  <a:pt x="1700" y="1234"/>
                </a:lnTo>
                <a:close/>
                <a:moveTo>
                  <a:pt x="1721" y="1234"/>
                </a:moveTo>
                <a:lnTo>
                  <a:pt x="1730" y="1234"/>
                </a:lnTo>
                <a:lnTo>
                  <a:pt x="1730" y="1244"/>
                </a:lnTo>
                <a:lnTo>
                  <a:pt x="1721" y="1244"/>
                </a:lnTo>
                <a:lnTo>
                  <a:pt x="1721" y="1234"/>
                </a:lnTo>
                <a:close/>
                <a:moveTo>
                  <a:pt x="1740" y="1234"/>
                </a:moveTo>
                <a:lnTo>
                  <a:pt x="1751" y="1234"/>
                </a:lnTo>
                <a:lnTo>
                  <a:pt x="1751" y="1244"/>
                </a:lnTo>
                <a:lnTo>
                  <a:pt x="1740" y="1244"/>
                </a:lnTo>
                <a:lnTo>
                  <a:pt x="1740" y="1234"/>
                </a:lnTo>
                <a:close/>
                <a:moveTo>
                  <a:pt x="1761" y="1234"/>
                </a:moveTo>
                <a:lnTo>
                  <a:pt x="1770" y="1234"/>
                </a:lnTo>
                <a:lnTo>
                  <a:pt x="1770" y="1244"/>
                </a:lnTo>
                <a:lnTo>
                  <a:pt x="1761" y="1244"/>
                </a:lnTo>
                <a:lnTo>
                  <a:pt x="1761" y="1234"/>
                </a:lnTo>
                <a:close/>
                <a:moveTo>
                  <a:pt x="1781" y="1234"/>
                </a:moveTo>
                <a:lnTo>
                  <a:pt x="1791" y="1234"/>
                </a:lnTo>
                <a:lnTo>
                  <a:pt x="1791" y="1244"/>
                </a:lnTo>
                <a:lnTo>
                  <a:pt x="1781" y="1244"/>
                </a:lnTo>
                <a:lnTo>
                  <a:pt x="1781" y="1234"/>
                </a:lnTo>
                <a:close/>
                <a:moveTo>
                  <a:pt x="1800" y="1234"/>
                </a:moveTo>
                <a:lnTo>
                  <a:pt x="1811" y="1234"/>
                </a:lnTo>
                <a:lnTo>
                  <a:pt x="1811" y="1244"/>
                </a:lnTo>
                <a:lnTo>
                  <a:pt x="1800" y="1244"/>
                </a:lnTo>
                <a:lnTo>
                  <a:pt x="1800" y="1234"/>
                </a:lnTo>
                <a:close/>
                <a:moveTo>
                  <a:pt x="1821" y="1234"/>
                </a:moveTo>
                <a:lnTo>
                  <a:pt x="1830" y="1234"/>
                </a:lnTo>
                <a:lnTo>
                  <a:pt x="1830" y="1244"/>
                </a:lnTo>
                <a:lnTo>
                  <a:pt x="1821" y="1244"/>
                </a:lnTo>
                <a:lnTo>
                  <a:pt x="1821" y="1234"/>
                </a:lnTo>
                <a:close/>
                <a:moveTo>
                  <a:pt x="1841" y="1234"/>
                </a:moveTo>
                <a:lnTo>
                  <a:pt x="1851" y="1234"/>
                </a:lnTo>
                <a:lnTo>
                  <a:pt x="1851" y="1244"/>
                </a:lnTo>
                <a:lnTo>
                  <a:pt x="1841" y="1244"/>
                </a:lnTo>
                <a:lnTo>
                  <a:pt x="1841" y="1234"/>
                </a:lnTo>
                <a:close/>
                <a:moveTo>
                  <a:pt x="1861" y="1234"/>
                </a:moveTo>
                <a:lnTo>
                  <a:pt x="1871" y="1234"/>
                </a:lnTo>
                <a:lnTo>
                  <a:pt x="1871" y="1244"/>
                </a:lnTo>
                <a:lnTo>
                  <a:pt x="1861" y="1244"/>
                </a:lnTo>
                <a:lnTo>
                  <a:pt x="1861" y="1234"/>
                </a:lnTo>
                <a:close/>
                <a:moveTo>
                  <a:pt x="1881" y="1234"/>
                </a:moveTo>
                <a:lnTo>
                  <a:pt x="1891" y="1234"/>
                </a:lnTo>
                <a:lnTo>
                  <a:pt x="1891" y="1244"/>
                </a:lnTo>
                <a:lnTo>
                  <a:pt x="1881" y="1244"/>
                </a:lnTo>
                <a:lnTo>
                  <a:pt x="1881" y="1234"/>
                </a:lnTo>
                <a:close/>
                <a:moveTo>
                  <a:pt x="1901" y="1234"/>
                </a:moveTo>
                <a:lnTo>
                  <a:pt x="1911" y="1234"/>
                </a:lnTo>
                <a:lnTo>
                  <a:pt x="1911" y="1244"/>
                </a:lnTo>
                <a:lnTo>
                  <a:pt x="1901" y="1244"/>
                </a:lnTo>
                <a:lnTo>
                  <a:pt x="1901" y="1234"/>
                </a:lnTo>
                <a:close/>
                <a:moveTo>
                  <a:pt x="1921" y="1234"/>
                </a:moveTo>
                <a:lnTo>
                  <a:pt x="1931" y="1234"/>
                </a:lnTo>
                <a:lnTo>
                  <a:pt x="1931" y="1244"/>
                </a:lnTo>
                <a:lnTo>
                  <a:pt x="1921" y="1244"/>
                </a:lnTo>
                <a:lnTo>
                  <a:pt x="1921" y="1234"/>
                </a:lnTo>
                <a:close/>
                <a:moveTo>
                  <a:pt x="1941" y="1234"/>
                </a:moveTo>
                <a:lnTo>
                  <a:pt x="1951" y="1234"/>
                </a:lnTo>
                <a:lnTo>
                  <a:pt x="1951" y="1244"/>
                </a:lnTo>
                <a:lnTo>
                  <a:pt x="1941" y="1244"/>
                </a:lnTo>
                <a:lnTo>
                  <a:pt x="1941" y="1234"/>
                </a:lnTo>
                <a:close/>
                <a:moveTo>
                  <a:pt x="1961" y="1234"/>
                </a:moveTo>
                <a:lnTo>
                  <a:pt x="1971" y="1234"/>
                </a:lnTo>
                <a:lnTo>
                  <a:pt x="1971" y="1244"/>
                </a:lnTo>
                <a:lnTo>
                  <a:pt x="1961" y="1244"/>
                </a:lnTo>
                <a:lnTo>
                  <a:pt x="1961" y="1234"/>
                </a:lnTo>
                <a:close/>
                <a:moveTo>
                  <a:pt x="1981" y="1234"/>
                </a:moveTo>
                <a:lnTo>
                  <a:pt x="1991" y="1234"/>
                </a:lnTo>
                <a:lnTo>
                  <a:pt x="1991" y="1244"/>
                </a:lnTo>
                <a:lnTo>
                  <a:pt x="1981" y="1244"/>
                </a:lnTo>
                <a:lnTo>
                  <a:pt x="1981" y="1234"/>
                </a:lnTo>
                <a:close/>
                <a:moveTo>
                  <a:pt x="2001" y="1234"/>
                </a:moveTo>
                <a:lnTo>
                  <a:pt x="2011" y="1234"/>
                </a:lnTo>
                <a:lnTo>
                  <a:pt x="2011" y="1244"/>
                </a:lnTo>
                <a:lnTo>
                  <a:pt x="2001" y="1244"/>
                </a:lnTo>
                <a:lnTo>
                  <a:pt x="2001" y="1234"/>
                </a:lnTo>
                <a:close/>
                <a:moveTo>
                  <a:pt x="2021" y="1234"/>
                </a:moveTo>
                <a:lnTo>
                  <a:pt x="2031" y="1234"/>
                </a:lnTo>
                <a:lnTo>
                  <a:pt x="2031" y="1244"/>
                </a:lnTo>
                <a:lnTo>
                  <a:pt x="2021" y="1244"/>
                </a:lnTo>
                <a:lnTo>
                  <a:pt x="2021" y="1234"/>
                </a:lnTo>
                <a:close/>
                <a:moveTo>
                  <a:pt x="2041" y="1234"/>
                </a:moveTo>
                <a:lnTo>
                  <a:pt x="2051" y="1234"/>
                </a:lnTo>
                <a:lnTo>
                  <a:pt x="2051" y="1244"/>
                </a:lnTo>
                <a:lnTo>
                  <a:pt x="2041" y="1244"/>
                </a:lnTo>
                <a:lnTo>
                  <a:pt x="2041" y="1234"/>
                </a:lnTo>
                <a:close/>
                <a:moveTo>
                  <a:pt x="2061" y="1234"/>
                </a:moveTo>
                <a:lnTo>
                  <a:pt x="2071" y="1234"/>
                </a:lnTo>
                <a:lnTo>
                  <a:pt x="2071" y="1244"/>
                </a:lnTo>
                <a:lnTo>
                  <a:pt x="2061" y="1244"/>
                </a:lnTo>
                <a:lnTo>
                  <a:pt x="2061" y="1234"/>
                </a:lnTo>
                <a:close/>
                <a:moveTo>
                  <a:pt x="2081" y="1234"/>
                </a:moveTo>
                <a:lnTo>
                  <a:pt x="2091" y="1234"/>
                </a:lnTo>
                <a:lnTo>
                  <a:pt x="2091" y="1244"/>
                </a:lnTo>
                <a:lnTo>
                  <a:pt x="2081" y="1244"/>
                </a:lnTo>
                <a:lnTo>
                  <a:pt x="2081" y="1234"/>
                </a:lnTo>
                <a:close/>
                <a:moveTo>
                  <a:pt x="2101" y="1234"/>
                </a:moveTo>
                <a:lnTo>
                  <a:pt x="2111" y="1234"/>
                </a:lnTo>
                <a:lnTo>
                  <a:pt x="2111" y="1244"/>
                </a:lnTo>
                <a:lnTo>
                  <a:pt x="2101" y="1244"/>
                </a:lnTo>
                <a:lnTo>
                  <a:pt x="2101" y="1234"/>
                </a:lnTo>
                <a:close/>
                <a:moveTo>
                  <a:pt x="2121" y="1234"/>
                </a:moveTo>
                <a:lnTo>
                  <a:pt x="2131" y="1234"/>
                </a:lnTo>
                <a:lnTo>
                  <a:pt x="2131" y="1244"/>
                </a:lnTo>
                <a:lnTo>
                  <a:pt x="2121" y="1244"/>
                </a:lnTo>
                <a:lnTo>
                  <a:pt x="2121" y="1234"/>
                </a:lnTo>
                <a:close/>
                <a:moveTo>
                  <a:pt x="2141" y="1234"/>
                </a:moveTo>
                <a:lnTo>
                  <a:pt x="2151" y="1234"/>
                </a:lnTo>
                <a:lnTo>
                  <a:pt x="2151" y="1244"/>
                </a:lnTo>
                <a:lnTo>
                  <a:pt x="2141" y="1244"/>
                </a:lnTo>
                <a:lnTo>
                  <a:pt x="2141" y="1234"/>
                </a:lnTo>
                <a:close/>
                <a:moveTo>
                  <a:pt x="2161" y="1234"/>
                </a:moveTo>
                <a:lnTo>
                  <a:pt x="2171" y="1234"/>
                </a:lnTo>
                <a:lnTo>
                  <a:pt x="2171" y="1244"/>
                </a:lnTo>
                <a:lnTo>
                  <a:pt x="2161" y="1244"/>
                </a:lnTo>
                <a:lnTo>
                  <a:pt x="2161" y="1234"/>
                </a:lnTo>
                <a:close/>
                <a:moveTo>
                  <a:pt x="2181" y="1234"/>
                </a:moveTo>
                <a:lnTo>
                  <a:pt x="2191" y="1234"/>
                </a:lnTo>
                <a:lnTo>
                  <a:pt x="2191" y="1244"/>
                </a:lnTo>
                <a:lnTo>
                  <a:pt x="2181" y="1244"/>
                </a:lnTo>
                <a:lnTo>
                  <a:pt x="2181" y="1234"/>
                </a:lnTo>
                <a:close/>
                <a:moveTo>
                  <a:pt x="2201" y="1234"/>
                </a:moveTo>
                <a:lnTo>
                  <a:pt x="2211" y="1234"/>
                </a:lnTo>
                <a:lnTo>
                  <a:pt x="2211" y="1244"/>
                </a:lnTo>
                <a:lnTo>
                  <a:pt x="2201" y="1244"/>
                </a:lnTo>
                <a:lnTo>
                  <a:pt x="2201" y="1234"/>
                </a:lnTo>
                <a:close/>
                <a:moveTo>
                  <a:pt x="2221" y="1234"/>
                </a:moveTo>
                <a:lnTo>
                  <a:pt x="2231" y="1234"/>
                </a:lnTo>
                <a:lnTo>
                  <a:pt x="2231" y="1244"/>
                </a:lnTo>
                <a:lnTo>
                  <a:pt x="2221" y="1244"/>
                </a:lnTo>
                <a:lnTo>
                  <a:pt x="2221" y="1234"/>
                </a:lnTo>
                <a:close/>
                <a:moveTo>
                  <a:pt x="2241" y="1234"/>
                </a:moveTo>
                <a:lnTo>
                  <a:pt x="2251" y="1234"/>
                </a:lnTo>
                <a:lnTo>
                  <a:pt x="2251" y="1244"/>
                </a:lnTo>
                <a:lnTo>
                  <a:pt x="2241" y="1244"/>
                </a:lnTo>
                <a:lnTo>
                  <a:pt x="2241" y="1234"/>
                </a:lnTo>
                <a:close/>
                <a:moveTo>
                  <a:pt x="2261" y="1234"/>
                </a:moveTo>
                <a:lnTo>
                  <a:pt x="2271" y="1234"/>
                </a:lnTo>
                <a:lnTo>
                  <a:pt x="2271" y="1244"/>
                </a:lnTo>
                <a:lnTo>
                  <a:pt x="2261" y="1244"/>
                </a:lnTo>
                <a:lnTo>
                  <a:pt x="2261" y="1234"/>
                </a:lnTo>
                <a:close/>
                <a:moveTo>
                  <a:pt x="2281" y="1234"/>
                </a:moveTo>
                <a:lnTo>
                  <a:pt x="2291" y="1234"/>
                </a:lnTo>
                <a:lnTo>
                  <a:pt x="2291" y="1244"/>
                </a:lnTo>
                <a:lnTo>
                  <a:pt x="2281" y="1244"/>
                </a:lnTo>
                <a:lnTo>
                  <a:pt x="2281" y="1234"/>
                </a:lnTo>
                <a:close/>
                <a:moveTo>
                  <a:pt x="2301" y="1234"/>
                </a:moveTo>
                <a:lnTo>
                  <a:pt x="2311" y="1234"/>
                </a:lnTo>
                <a:lnTo>
                  <a:pt x="2311" y="1244"/>
                </a:lnTo>
                <a:lnTo>
                  <a:pt x="2301" y="1244"/>
                </a:lnTo>
                <a:lnTo>
                  <a:pt x="2301" y="1234"/>
                </a:lnTo>
                <a:close/>
                <a:moveTo>
                  <a:pt x="2321" y="1234"/>
                </a:moveTo>
                <a:lnTo>
                  <a:pt x="2331" y="1234"/>
                </a:lnTo>
                <a:lnTo>
                  <a:pt x="2331" y="1244"/>
                </a:lnTo>
                <a:lnTo>
                  <a:pt x="2321" y="1244"/>
                </a:lnTo>
                <a:lnTo>
                  <a:pt x="2321" y="1234"/>
                </a:lnTo>
                <a:close/>
                <a:moveTo>
                  <a:pt x="2341" y="1234"/>
                </a:moveTo>
                <a:lnTo>
                  <a:pt x="2351" y="1234"/>
                </a:lnTo>
                <a:lnTo>
                  <a:pt x="2351" y="1244"/>
                </a:lnTo>
                <a:lnTo>
                  <a:pt x="2341" y="1244"/>
                </a:lnTo>
                <a:lnTo>
                  <a:pt x="2341" y="1234"/>
                </a:lnTo>
                <a:close/>
                <a:moveTo>
                  <a:pt x="2361" y="1234"/>
                </a:moveTo>
                <a:lnTo>
                  <a:pt x="2371" y="1234"/>
                </a:lnTo>
                <a:lnTo>
                  <a:pt x="2371" y="1244"/>
                </a:lnTo>
                <a:lnTo>
                  <a:pt x="2361" y="1244"/>
                </a:lnTo>
                <a:lnTo>
                  <a:pt x="2361" y="1234"/>
                </a:lnTo>
                <a:close/>
                <a:moveTo>
                  <a:pt x="2381" y="1234"/>
                </a:moveTo>
                <a:lnTo>
                  <a:pt x="2391" y="1234"/>
                </a:lnTo>
                <a:lnTo>
                  <a:pt x="2391" y="1244"/>
                </a:lnTo>
                <a:lnTo>
                  <a:pt x="2381" y="1244"/>
                </a:lnTo>
                <a:lnTo>
                  <a:pt x="2381" y="1234"/>
                </a:lnTo>
                <a:close/>
                <a:moveTo>
                  <a:pt x="2401" y="1234"/>
                </a:moveTo>
                <a:lnTo>
                  <a:pt x="2411" y="1234"/>
                </a:lnTo>
                <a:lnTo>
                  <a:pt x="2411" y="1244"/>
                </a:lnTo>
                <a:lnTo>
                  <a:pt x="2401" y="1244"/>
                </a:lnTo>
                <a:lnTo>
                  <a:pt x="2401" y="1234"/>
                </a:lnTo>
                <a:close/>
                <a:moveTo>
                  <a:pt x="2421" y="1234"/>
                </a:moveTo>
                <a:lnTo>
                  <a:pt x="2431" y="1234"/>
                </a:lnTo>
                <a:lnTo>
                  <a:pt x="2431" y="1244"/>
                </a:lnTo>
                <a:lnTo>
                  <a:pt x="2421" y="1244"/>
                </a:lnTo>
                <a:lnTo>
                  <a:pt x="2421" y="1234"/>
                </a:lnTo>
                <a:close/>
                <a:moveTo>
                  <a:pt x="2441" y="1234"/>
                </a:moveTo>
                <a:lnTo>
                  <a:pt x="2451" y="1234"/>
                </a:lnTo>
                <a:lnTo>
                  <a:pt x="2451" y="1244"/>
                </a:lnTo>
                <a:lnTo>
                  <a:pt x="2441" y="1244"/>
                </a:lnTo>
                <a:lnTo>
                  <a:pt x="2441" y="1234"/>
                </a:lnTo>
                <a:close/>
                <a:moveTo>
                  <a:pt x="2461" y="1234"/>
                </a:moveTo>
                <a:lnTo>
                  <a:pt x="2471" y="1234"/>
                </a:lnTo>
                <a:lnTo>
                  <a:pt x="2471" y="1244"/>
                </a:lnTo>
                <a:lnTo>
                  <a:pt x="2461" y="1244"/>
                </a:lnTo>
                <a:lnTo>
                  <a:pt x="2461" y="1234"/>
                </a:lnTo>
                <a:close/>
                <a:moveTo>
                  <a:pt x="2481" y="1234"/>
                </a:moveTo>
                <a:lnTo>
                  <a:pt x="2491" y="1234"/>
                </a:lnTo>
                <a:lnTo>
                  <a:pt x="2491" y="1244"/>
                </a:lnTo>
                <a:lnTo>
                  <a:pt x="2481" y="1244"/>
                </a:lnTo>
                <a:lnTo>
                  <a:pt x="2481" y="1234"/>
                </a:lnTo>
                <a:close/>
                <a:moveTo>
                  <a:pt x="2501" y="1234"/>
                </a:moveTo>
                <a:lnTo>
                  <a:pt x="2511" y="1234"/>
                </a:lnTo>
                <a:lnTo>
                  <a:pt x="2511" y="1244"/>
                </a:lnTo>
                <a:lnTo>
                  <a:pt x="2501" y="1244"/>
                </a:lnTo>
                <a:lnTo>
                  <a:pt x="2501" y="1234"/>
                </a:lnTo>
                <a:close/>
                <a:moveTo>
                  <a:pt x="2521" y="1234"/>
                </a:moveTo>
                <a:lnTo>
                  <a:pt x="2531" y="1234"/>
                </a:lnTo>
                <a:lnTo>
                  <a:pt x="2531" y="1244"/>
                </a:lnTo>
                <a:lnTo>
                  <a:pt x="2521" y="1244"/>
                </a:lnTo>
                <a:lnTo>
                  <a:pt x="2521" y="1234"/>
                </a:lnTo>
                <a:close/>
                <a:moveTo>
                  <a:pt x="2541" y="1234"/>
                </a:moveTo>
                <a:lnTo>
                  <a:pt x="2551" y="1234"/>
                </a:lnTo>
                <a:lnTo>
                  <a:pt x="2551" y="1244"/>
                </a:lnTo>
                <a:lnTo>
                  <a:pt x="2541" y="1244"/>
                </a:lnTo>
                <a:lnTo>
                  <a:pt x="2541" y="1234"/>
                </a:lnTo>
                <a:close/>
                <a:moveTo>
                  <a:pt x="2561" y="1234"/>
                </a:moveTo>
                <a:lnTo>
                  <a:pt x="2571" y="1234"/>
                </a:lnTo>
                <a:lnTo>
                  <a:pt x="2571" y="1244"/>
                </a:lnTo>
                <a:lnTo>
                  <a:pt x="2561" y="1244"/>
                </a:lnTo>
                <a:lnTo>
                  <a:pt x="2561" y="1234"/>
                </a:lnTo>
                <a:close/>
                <a:moveTo>
                  <a:pt x="2581" y="1234"/>
                </a:moveTo>
                <a:lnTo>
                  <a:pt x="2591" y="1234"/>
                </a:lnTo>
                <a:lnTo>
                  <a:pt x="2591" y="1244"/>
                </a:lnTo>
                <a:lnTo>
                  <a:pt x="2581" y="1244"/>
                </a:lnTo>
                <a:lnTo>
                  <a:pt x="2581" y="1234"/>
                </a:lnTo>
                <a:close/>
                <a:moveTo>
                  <a:pt x="2601" y="1234"/>
                </a:moveTo>
                <a:lnTo>
                  <a:pt x="2611" y="1234"/>
                </a:lnTo>
                <a:lnTo>
                  <a:pt x="2611" y="1244"/>
                </a:lnTo>
                <a:lnTo>
                  <a:pt x="2601" y="1244"/>
                </a:lnTo>
                <a:lnTo>
                  <a:pt x="2601" y="1234"/>
                </a:lnTo>
                <a:close/>
                <a:moveTo>
                  <a:pt x="2621" y="1234"/>
                </a:moveTo>
                <a:lnTo>
                  <a:pt x="2631" y="1234"/>
                </a:lnTo>
                <a:lnTo>
                  <a:pt x="2631" y="1244"/>
                </a:lnTo>
                <a:lnTo>
                  <a:pt x="2621" y="1244"/>
                </a:lnTo>
                <a:lnTo>
                  <a:pt x="2621" y="1234"/>
                </a:lnTo>
                <a:close/>
                <a:moveTo>
                  <a:pt x="2641" y="1234"/>
                </a:moveTo>
                <a:lnTo>
                  <a:pt x="2651" y="1234"/>
                </a:lnTo>
                <a:lnTo>
                  <a:pt x="2651" y="1244"/>
                </a:lnTo>
                <a:lnTo>
                  <a:pt x="2641" y="1244"/>
                </a:lnTo>
                <a:lnTo>
                  <a:pt x="2641" y="1234"/>
                </a:lnTo>
                <a:close/>
                <a:moveTo>
                  <a:pt x="2661" y="1234"/>
                </a:moveTo>
                <a:lnTo>
                  <a:pt x="2671" y="1234"/>
                </a:lnTo>
                <a:lnTo>
                  <a:pt x="2671" y="1244"/>
                </a:lnTo>
                <a:lnTo>
                  <a:pt x="2661" y="1244"/>
                </a:lnTo>
                <a:lnTo>
                  <a:pt x="2661" y="1234"/>
                </a:lnTo>
                <a:close/>
                <a:moveTo>
                  <a:pt x="2681" y="1234"/>
                </a:moveTo>
                <a:lnTo>
                  <a:pt x="2691" y="1234"/>
                </a:lnTo>
                <a:lnTo>
                  <a:pt x="2691" y="1244"/>
                </a:lnTo>
                <a:lnTo>
                  <a:pt x="2681" y="1244"/>
                </a:lnTo>
                <a:lnTo>
                  <a:pt x="2681" y="1234"/>
                </a:lnTo>
                <a:close/>
                <a:moveTo>
                  <a:pt x="2701" y="1234"/>
                </a:moveTo>
                <a:lnTo>
                  <a:pt x="2711" y="1234"/>
                </a:lnTo>
                <a:lnTo>
                  <a:pt x="2711" y="1244"/>
                </a:lnTo>
                <a:lnTo>
                  <a:pt x="2701" y="1244"/>
                </a:lnTo>
                <a:lnTo>
                  <a:pt x="2701" y="1234"/>
                </a:lnTo>
                <a:close/>
                <a:moveTo>
                  <a:pt x="2721" y="1234"/>
                </a:moveTo>
                <a:lnTo>
                  <a:pt x="2731" y="1234"/>
                </a:lnTo>
                <a:lnTo>
                  <a:pt x="2731" y="1244"/>
                </a:lnTo>
                <a:lnTo>
                  <a:pt x="2721" y="1244"/>
                </a:lnTo>
                <a:lnTo>
                  <a:pt x="2721" y="1234"/>
                </a:lnTo>
                <a:close/>
                <a:moveTo>
                  <a:pt x="2741" y="1234"/>
                </a:moveTo>
                <a:lnTo>
                  <a:pt x="2751" y="1234"/>
                </a:lnTo>
                <a:lnTo>
                  <a:pt x="2751" y="1244"/>
                </a:lnTo>
                <a:lnTo>
                  <a:pt x="2741" y="1244"/>
                </a:lnTo>
                <a:lnTo>
                  <a:pt x="2741" y="1234"/>
                </a:lnTo>
                <a:close/>
                <a:moveTo>
                  <a:pt x="2761" y="1234"/>
                </a:moveTo>
                <a:lnTo>
                  <a:pt x="2771" y="1234"/>
                </a:lnTo>
                <a:lnTo>
                  <a:pt x="2771" y="1244"/>
                </a:lnTo>
                <a:lnTo>
                  <a:pt x="2761" y="1244"/>
                </a:lnTo>
                <a:lnTo>
                  <a:pt x="2761" y="1234"/>
                </a:lnTo>
                <a:close/>
                <a:moveTo>
                  <a:pt x="2781" y="1234"/>
                </a:moveTo>
                <a:lnTo>
                  <a:pt x="2791" y="1234"/>
                </a:lnTo>
                <a:lnTo>
                  <a:pt x="2791" y="1244"/>
                </a:lnTo>
                <a:lnTo>
                  <a:pt x="2781" y="1244"/>
                </a:lnTo>
                <a:lnTo>
                  <a:pt x="2781" y="1234"/>
                </a:lnTo>
                <a:close/>
                <a:moveTo>
                  <a:pt x="2801" y="1234"/>
                </a:moveTo>
                <a:lnTo>
                  <a:pt x="2811" y="1234"/>
                </a:lnTo>
                <a:lnTo>
                  <a:pt x="2811" y="1244"/>
                </a:lnTo>
                <a:lnTo>
                  <a:pt x="2801" y="1244"/>
                </a:lnTo>
                <a:lnTo>
                  <a:pt x="2801" y="1234"/>
                </a:lnTo>
                <a:close/>
                <a:moveTo>
                  <a:pt x="2821" y="1234"/>
                </a:moveTo>
                <a:lnTo>
                  <a:pt x="2831" y="1234"/>
                </a:lnTo>
                <a:lnTo>
                  <a:pt x="2831" y="1244"/>
                </a:lnTo>
                <a:lnTo>
                  <a:pt x="2821" y="1244"/>
                </a:lnTo>
                <a:lnTo>
                  <a:pt x="2821" y="1234"/>
                </a:lnTo>
                <a:close/>
                <a:moveTo>
                  <a:pt x="2841" y="1234"/>
                </a:moveTo>
                <a:lnTo>
                  <a:pt x="2851" y="1234"/>
                </a:lnTo>
                <a:lnTo>
                  <a:pt x="2851" y="1244"/>
                </a:lnTo>
                <a:lnTo>
                  <a:pt x="2841" y="1244"/>
                </a:lnTo>
                <a:lnTo>
                  <a:pt x="2841" y="1234"/>
                </a:lnTo>
                <a:close/>
                <a:moveTo>
                  <a:pt x="2861" y="1234"/>
                </a:moveTo>
                <a:lnTo>
                  <a:pt x="2871" y="1234"/>
                </a:lnTo>
                <a:lnTo>
                  <a:pt x="2871" y="1244"/>
                </a:lnTo>
                <a:lnTo>
                  <a:pt x="2861" y="1244"/>
                </a:lnTo>
                <a:lnTo>
                  <a:pt x="2861" y="1234"/>
                </a:lnTo>
                <a:close/>
                <a:moveTo>
                  <a:pt x="2881" y="1234"/>
                </a:moveTo>
                <a:lnTo>
                  <a:pt x="2891" y="1234"/>
                </a:lnTo>
                <a:lnTo>
                  <a:pt x="2891" y="1244"/>
                </a:lnTo>
                <a:lnTo>
                  <a:pt x="2881" y="1244"/>
                </a:lnTo>
                <a:lnTo>
                  <a:pt x="2881" y="1234"/>
                </a:lnTo>
                <a:close/>
                <a:moveTo>
                  <a:pt x="2901" y="1234"/>
                </a:moveTo>
                <a:lnTo>
                  <a:pt x="2911" y="1234"/>
                </a:lnTo>
                <a:lnTo>
                  <a:pt x="2911" y="1244"/>
                </a:lnTo>
                <a:lnTo>
                  <a:pt x="2901" y="1244"/>
                </a:lnTo>
                <a:lnTo>
                  <a:pt x="2901" y="1234"/>
                </a:lnTo>
                <a:close/>
                <a:moveTo>
                  <a:pt x="2921" y="1234"/>
                </a:moveTo>
                <a:lnTo>
                  <a:pt x="2931" y="1234"/>
                </a:lnTo>
                <a:lnTo>
                  <a:pt x="2931" y="1244"/>
                </a:lnTo>
                <a:lnTo>
                  <a:pt x="2921" y="1244"/>
                </a:lnTo>
                <a:lnTo>
                  <a:pt x="2921" y="1234"/>
                </a:lnTo>
                <a:close/>
                <a:moveTo>
                  <a:pt x="2941" y="1234"/>
                </a:moveTo>
                <a:lnTo>
                  <a:pt x="2951" y="1234"/>
                </a:lnTo>
                <a:lnTo>
                  <a:pt x="2951" y="1244"/>
                </a:lnTo>
                <a:lnTo>
                  <a:pt x="2941" y="1244"/>
                </a:lnTo>
                <a:lnTo>
                  <a:pt x="2941" y="1234"/>
                </a:lnTo>
                <a:close/>
                <a:moveTo>
                  <a:pt x="2961" y="1234"/>
                </a:moveTo>
                <a:lnTo>
                  <a:pt x="2971" y="1234"/>
                </a:lnTo>
                <a:lnTo>
                  <a:pt x="2971" y="1244"/>
                </a:lnTo>
                <a:lnTo>
                  <a:pt x="2961" y="1244"/>
                </a:lnTo>
                <a:lnTo>
                  <a:pt x="2961" y="1234"/>
                </a:lnTo>
                <a:close/>
                <a:moveTo>
                  <a:pt x="2981" y="1234"/>
                </a:moveTo>
                <a:lnTo>
                  <a:pt x="2991" y="1234"/>
                </a:lnTo>
                <a:lnTo>
                  <a:pt x="2991" y="1244"/>
                </a:lnTo>
                <a:lnTo>
                  <a:pt x="2981" y="1244"/>
                </a:lnTo>
                <a:lnTo>
                  <a:pt x="2981" y="1234"/>
                </a:lnTo>
                <a:close/>
                <a:moveTo>
                  <a:pt x="3001" y="1234"/>
                </a:moveTo>
                <a:lnTo>
                  <a:pt x="3011" y="1234"/>
                </a:lnTo>
                <a:lnTo>
                  <a:pt x="3011" y="1244"/>
                </a:lnTo>
                <a:lnTo>
                  <a:pt x="3001" y="1244"/>
                </a:lnTo>
                <a:lnTo>
                  <a:pt x="3001" y="1234"/>
                </a:lnTo>
                <a:close/>
                <a:moveTo>
                  <a:pt x="3021" y="1234"/>
                </a:moveTo>
                <a:lnTo>
                  <a:pt x="3031" y="1234"/>
                </a:lnTo>
                <a:lnTo>
                  <a:pt x="3031" y="1244"/>
                </a:lnTo>
                <a:lnTo>
                  <a:pt x="3021" y="1244"/>
                </a:lnTo>
                <a:lnTo>
                  <a:pt x="3021" y="1234"/>
                </a:lnTo>
                <a:close/>
                <a:moveTo>
                  <a:pt x="3041" y="1234"/>
                </a:moveTo>
                <a:lnTo>
                  <a:pt x="3051" y="1234"/>
                </a:lnTo>
                <a:lnTo>
                  <a:pt x="3051" y="1244"/>
                </a:lnTo>
                <a:lnTo>
                  <a:pt x="3041" y="1244"/>
                </a:lnTo>
                <a:lnTo>
                  <a:pt x="3041" y="1234"/>
                </a:lnTo>
                <a:close/>
                <a:moveTo>
                  <a:pt x="3061" y="1234"/>
                </a:moveTo>
                <a:lnTo>
                  <a:pt x="3071" y="1234"/>
                </a:lnTo>
                <a:lnTo>
                  <a:pt x="3071" y="1244"/>
                </a:lnTo>
                <a:lnTo>
                  <a:pt x="3061" y="1244"/>
                </a:lnTo>
                <a:lnTo>
                  <a:pt x="3061" y="1234"/>
                </a:lnTo>
                <a:close/>
                <a:moveTo>
                  <a:pt x="0" y="988"/>
                </a:moveTo>
                <a:lnTo>
                  <a:pt x="10" y="988"/>
                </a:lnTo>
                <a:lnTo>
                  <a:pt x="10" y="998"/>
                </a:lnTo>
                <a:lnTo>
                  <a:pt x="0" y="998"/>
                </a:lnTo>
                <a:lnTo>
                  <a:pt x="0" y="988"/>
                </a:lnTo>
                <a:close/>
                <a:moveTo>
                  <a:pt x="20" y="988"/>
                </a:moveTo>
                <a:lnTo>
                  <a:pt x="30" y="988"/>
                </a:lnTo>
                <a:lnTo>
                  <a:pt x="30" y="998"/>
                </a:lnTo>
                <a:lnTo>
                  <a:pt x="20" y="998"/>
                </a:lnTo>
                <a:lnTo>
                  <a:pt x="20" y="988"/>
                </a:lnTo>
                <a:close/>
                <a:moveTo>
                  <a:pt x="40" y="988"/>
                </a:moveTo>
                <a:lnTo>
                  <a:pt x="50" y="988"/>
                </a:lnTo>
                <a:lnTo>
                  <a:pt x="50" y="998"/>
                </a:lnTo>
                <a:lnTo>
                  <a:pt x="40" y="998"/>
                </a:lnTo>
                <a:lnTo>
                  <a:pt x="40" y="988"/>
                </a:lnTo>
                <a:close/>
                <a:moveTo>
                  <a:pt x="60" y="988"/>
                </a:moveTo>
                <a:lnTo>
                  <a:pt x="70" y="988"/>
                </a:lnTo>
                <a:lnTo>
                  <a:pt x="70" y="998"/>
                </a:lnTo>
                <a:lnTo>
                  <a:pt x="60" y="998"/>
                </a:lnTo>
                <a:lnTo>
                  <a:pt x="60" y="988"/>
                </a:lnTo>
                <a:close/>
                <a:moveTo>
                  <a:pt x="80" y="988"/>
                </a:moveTo>
                <a:lnTo>
                  <a:pt x="90" y="988"/>
                </a:lnTo>
                <a:lnTo>
                  <a:pt x="90" y="998"/>
                </a:lnTo>
                <a:lnTo>
                  <a:pt x="80" y="998"/>
                </a:lnTo>
                <a:lnTo>
                  <a:pt x="80" y="988"/>
                </a:lnTo>
                <a:close/>
                <a:moveTo>
                  <a:pt x="100" y="988"/>
                </a:moveTo>
                <a:lnTo>
                  <a:pt x="110" y="988"/>
                </a:lnTo>
                <a:lnTo>
                  <a:pt x="110" y="998"/>
                </a:lnTo>
                <a:lnTo>
                  <a:pt x="100" y="998"/>
                </a:lnTo>
                <a:lnTo>
                  <a:pt x="100" y="988"/>
                </a:lnTo>
                <a:close/>
                <a:moveTo>
                  <a:pt x="120" y="988"/>
                </a:moveTo>
                <a:lnTo>
                  <a:pt x="130" y="988"/>
                </a:lnTo>
                <a:lnTo>
                  <a:pt x="130" y="998"/>
                </a:lnTo>
                <a:lnTo>
                  <a:pt x="120" y="998"/>
                </a:lnTo>
                <a:lnTo>
                  <a:pt x="120" y="988"/>
                </a:lnTo>
                <a:close/>
                <a:moveTo>
                  <a:pt x="140" y="988"/>
                </a:moveTo>
                <a:lnTo>
                  <a:pt x="150" y="988"/>
                </a:lnTo>
                <a:lnTo>
                  <a:pt x="150" y="998"/>
                </a:lnTo>
                <a:lnTo>
                  <a:pt x="140" y="998"/>
                </a:lnTo>
                <a:lnTo>
                  <a:pt x="140" y="988"/>
                </a:lnTo>
                <a:close/>
                <a:moveTo>
                  <a:pt x="160" y="988"/>
                </a:moveTo>
                <a:lnTo>
                  <a:pt x="170" y="988"/>
                </a:lnTo>
                <a:lnTo>
                  <a:pt x="170" y="998"/>
                </a:lnTo>
                <a:lnTo>
                  <a:pt x="160" y="998"/>
                </a:lnTo>
                <a:lnTo>
                  <a:pt x="160" y="988"/>
                </a:lnTo>
                <a:close/>
                <a:moveTo>
                  <a:pt x="180" y="988"/>
                </a:moveTo>
                <a:lnTo>
                  <a:pt x="190" y="988"/>
                </a:lnTo>
                <a:lnTo>
                  <a:pt x="190" y="998"/>
                </a:lnTo>
                <a:lnTo>
                  <a:pt x="180" y="998"/>
                </a:lnTo>
                <a:lnTo>
                  <a:pt x="180" y="988"/>
                </a:lnTo>
                <a:close/>
                <a:moveTo>
                  <a:pt x="200" y="988"/>
                </a:moveTo>
                <a:lnTo>
                  <a:pt x="210" y="988"/>
                </a:lnTo>
                <a:lnTo>
                  <a:pt x="210" y="998"/>
                </a:lnTo>
                <a:lnTo>
                  <a:pt x="200" y="998"/>
                </a:lnTo>
                <a:lnTo>
                  <a:pt x="200" y="988"/>
                </a:lnTo>
                <a:close/>
                <a:moveTo>
                  <a:pt x="220" y="988"/>
                </a:moveTo>
                <a:lnTo>
                  <a:pt x="230" y="988"/>
                </a:lnTo>
                <a:lnTo>
                  <a:pt x="230" y="998"/>
                </a:lnTo>
                <a:lnTo>
                  <a:pt x="220" y="998"/>
                </a:lnTo>
                <a:lnTo>
                  <a:pt x="220" y="988"/>
                </a:lnTo>
                <a:close/>
                <a:moveTo>
                  <a:pt x="240" y="988"/>
                </a:moveTo>
                <a:lnTo>
                  <a:pt x="250" y="988"/>
                </a:lnTo>
                <a:lnTo>
                  <a:pt x="250" y="998"/>
                </a:lnTo>
                <a:lnTo>
                  <a:pt x="240" y="998"/>
                </a:lnTo>
                <a:lnTo>
                  <a:pt x="240" y="988"/>
                </a:lnTo>
                <a:close/>
                <a:moveTo>
                  <a:pt x="260" y="988"/>
                </a:moveTo>
                <a:lnTo>
                  <a:pt x="270" y="988"/>
                </a:lnTo>
                <a:lnTo>
                  <a:pt x="270" y="998"/>
                </a:lnTo>
                <a:lnTo>
                  <a:pt x="260" y="998"/>
                </a:lnTo>
                <a:lnTo>
                  <a:pt x="260" y="988"/>
                </a:lnTo>
                <a:close/>
                <a:moveTo>
                  <a:pt x="280" y="988"/>
                </a:moveTo>
                <a:lnTo>
                  <a:pt x="290" y="988"/>
                </a:lnTo>
                <a:lnTo>
                  <a:pt x="290" y="998"/>
                </a:lnTo>
                <a:lnTo>
                  <a:pt x="280" y="998"/>
                </a:lnTo>
                <a:lnTo>
                  <a:pt x="280" y="988"/>
                </a:lnTo>
                <a:close/>
                <a:moveTo>
                  <a:pt x="300" y="988"/>
                </a:moveTo>
                <a:lnTo>
                  <a:pt x="310" y="988"/>
                </a:lnTo>
                <a:lnTo>
                  <a:pt x="310" y="998"/>
                </a:lnTo>
                <a:lnTo>
                  <a:pt x="300" y="998"/>
                </a:lnTo>
                <a:lnTo>
                  <a:pt x="300" y="988"/>
                </a:lnTo>
                <a:close/>
                <a:moveTo>
                  <a:pt x="320" y="988"/>
                </a:moveTo>
                <a:lnTo>
                  <a:pt x="330" y="988"/>
                </a:lnTo>
                <a:lnTo>
                  <a:pt x="330" y="998"/>
                </a:lnTo>
                <a:lnTo>
                  <a:pt x="320" y="998"/>
                </a:lnTo>
                <a:lnTo>
                  <a:pt x="320" y="988"/>
                </a:lnTo>
                <a:close/>
                <a:moveTo>
                  <a:pt x="340" y="988"/>
                </a:moveTo>
                <a:lnTo>
                  <a:pt x="350" y="988"/>
                </a:lnTo>
                <a:lnTo>
                  <a:pt x="350" y="998"/>
                </a:lnTo>
                <a:lnTo>
                  <a:pt x="340" y="998"/>
                </a:lnTo>
                <a:lnTo>
                  <a:pt x="340" y="988"/>
                </a:lnTo>
                <a:close/>
                <a:moveTo>
                  <a:pt x="360" y="988"/>
                </a:moveTo>
                <a:lnTo>
                  <a:pt x="370" y="988"/>
                </a:lnTo>
                <a:lnTo>
                  <a:pt x="370" y="998"/>
                </a:lnTo>
                <a:lnTo>
                  <a:pt x="360" y="998"/>
                </a:lnTo>
                <a:lnTo>
                  <a:pt x="360" y="988"/>
                </a:lnTo>
                <a:close/>
                <a:moveTo>
                  <a:pt x="380" y="988"/>
                </a:moveTo>
                <a:lnTo>
                  <a:pt x="390" y="988"/>
                </a:lnTo>
                <a:lnTo>
                  <a:pt x="390" y="998"/>
                </a:lnTo>
                <a:lnTo>
                  <a:pt x="380" y="998"/>
                </a:lnTo>
                <a:lnTo>
                  <a:pt x="380" y="988"/>
                </a:lnTo>
                <a:close/>
                <a:moveTo>
                  <a:pt x="400" y="988"/>
                </a:moveTo>
                <a:lnTo>
                  <a:pt x="410" y="988"/>
                </a:lnTo>
                <a:lnTo>
                  <a:pt x="410" y="998"/>
                </a:lnTo>
                <a:lnTo>
                  <a:pt x="400" y="998"/>
                </a:lnTo>
                <a:lnTo>
                  <a:pt x="400" y="988"/>
                </a:lnTo>
                <a:close/>
                <a:moveTo>
                  <a:pt x="420" y="988"/>
                </a:moveTo>
                <a:lnTo>
                  <a:pt x="430" y="988"/>
                </a:lnTo>
                <a:lnTo>
                  <a:pt x="430" y="998"/>
                </a:lnTo>
                <a:lnTo>
                  <a:pt x="420" y="998"/>
                </a:lnTo>
                <a:lnTo>
                  <a:pt x="420" y="988"/>
                </a:lnTo>
                <a:close/>
                <a:moveTo>
                  <a:pt x="440" y="988"/>
                </a:moveTo>
                <a:lnTo>
                  <a:pt x="450" y="988"/>
                </a:lnTo>
                <a:lnTo>
                  <a:pt x="450" y="998"/>
                </a:lnTo>
                <a:lnTo>
                  <a:pt x="440" y="998"/>
                </a:lnTo>
                <a:lnTo>
                  <a:pt x="440" y="988"/>
                </a:lnTo>
                <a:close/>
                <a:moveTo>
                  <a:pt x="460" y="988"/>
                </a:moveTo>
                <a:lnTo>
                  <a:pt x="470" y="988"/>
                </a:lnTo>
                <a:lnTo>
                  <a:pt x="470" y="998"/>
                </a:lnTo>
                <a:lnTo>
                  <a:pt x="460" y="998"/>
                </a:lnTo>
                <a:lnTo>
                  <a:pt x="460" y="988"/>
                </a:lnTo>
                <a:close/>
                <a:moveTo>
                  <a:pt x="480" y="988"/>
                </a:moveTo>
                <a:lnTo>
                  <a:pt x="490" y="988"/>
                </a:lnTo>
                <a:lnTo>
                  <a:pt x="490" y="998"/>
                </a:lnTo>
                <a:lnTo>
                  <a:pt x="480" y="998"/>
                </a:lnTo>
                <a:lnTo>
                  <a:pt x="480" y="988"/>
                </a:lnTo>
                <a:close/>
                <a:moveTo>
                  <a:pt x="500" y="988"/>
                </a:moveTo>
                <a:lnTo>
                  <a:pt x="510" y="988"/>
                </a:lnTo>
                <a:lnTo>
                  <a:pt x="510" y="998"/>
                </a:lnTo>
                <a:lnTo>
                  <a:pt x="500" y="998"/>
                </a:lnTo>
                <a:lnTo>
                  <a:pt x="500" y="988"/>
                </a:lnTo>
                <a:close/>
                <a:moveTo>
                  <a:pt x="520" y="988"/>
                </a:moveTo>
                <a:lnTo>
                  <a:pt x="530" y="988"/>
                </a:lnTo>
                <a:lnTo>
                  <a:pt x="530" y="998"/>
                </a:lnTo>
                <a:lnTo>
                  <a:pt x="520" y="998"/>
                </a:lnTo>
                <a:lnTo>
                  <a:pt x="520" y="988"/>
                </a:lnTo>
                <a:close/>
                <a:moveTo>
                  <a:pt x="540" y="988"/>
                </a:moveTo>
                <a:lnTo>
                  <a:pt x="550" y="988"/>
                </a:lnTo>
                <a:lnTo>
                  <a:pt x="550" y="998"/>
                </a:lnTo>
                <a:lnTo>
                  <a:pt x="540" y="998"/>
                </a:lnTo>
                <a:lnTo>
                  <a:pt x="540" y="988"/>
                </a:lnTo>
                <a:close/>
                <a:moveTo>
                  <a:pt x="560" y="988"/>
                </a:moveTo>
                <a:lnTo>
                  <a:pt x="570" y="988"/>
                </a:lnTo>
                <a:lnTo>
                  <a:pt x="570" y="998"/>
                </a:lnTo>
                <a:lnTo>
                  <a:pt x="560" y="998"/>
                </a:lnTo>
                <a:lnTo>
                  <a:pt x="560" y="988"/>
                </a:lnTo>
                <a:close/>
                <a:moveTo>
                  <a:pt x="580" y="988"/>
                </a:moveTo>
                <a:lnTo>
                  <a:pt x="590" y="988"/>
                </a:lnTo>
                <a:lnTo>
                  <a:pt x="590" y="998"/>
                </a:lnTo>
                <a:lnTo>
                  <a:pt x="580" y="998"/>
                </a:lnTo>
                <a:lnTo>
                  <a:pt x="580" y="988"/>
                </a:lnTo>
                <a:close/>
                <a:moveTo>
                  <a:pt x="600" y="988"/>
                </a:moveTo>
                <a:lnTo>
                  <a:pt x="610" y="988"/>
                </a:lnTo>
                <a:lnTo>
                  <a:pt x="610" y="998"/>
                </a:lnTo>
                <a:lnTo>
                  <a:pt x="600" y="998"/>
                </a:lnTo>
                <a:lnTo>
                  <a:pt x="600" y="988"/>
                </a:lnTo>
                <a:close/>
                <a:moveTo>
                  <a:pt x="620" y="988"/>
                </a:moveTo>
                <a:lnTo>
                  <a:pt x="630" y="988"/>
                </a:lnTo>
                <a:lnTo>
                  <a:pt x="630" y="998"/>
                </a:lnTo>
                <a:lnTo>
                  <a:pt x="620" y="998"/>
                </a:lnTo>
                <a:lnTo>
                  <a:pt x="620" y="988"/>
                </a:lnTo>
                <a:close/>
                <a:moveTo>
                  <a:pt x="640" y="988"/>
                </a:moveTo>
                <a:lnTo>
                  <a:pt x="650" y="988"/>
                </a:lnTo>
                <a:lnTo>
                  <a:pt x="650" y="998"/>
                </a:lnTo>
                <a:lnTo>
                  <a:pt x="640" y="998"/>
                </a:lnTo>
                <a:lnTo>
                  <a:pt x="640" y="988"/>
                </a:lnTo>
                <a:close/>
                <a:moveTo>
                  <a:pt x="660" y="988"/>
                </a:moveTo>
                <a:lnTo>
                  <a:pt x="670" y="988"/>
                </a:lnTo>
                <a:lnTo>
                  <a:pt x="670" y="998"/>
                </a:lnTo>
                <a:lnTo>
                  <a:pt x="660" y="998"/>
                </a:lnTo>
                <a:lnTo>
                  <a:pt x="660" y="988"/>
                </a:lnTo>
                <a:close/>
                <a:moveTo>
                  <a:pt x="680" y="988"/>
                </a:moveTo>
                <a:lnTo>
                  <a:pt x="690" y="988"/>
                </a:lnTo>
                <a:lnTo>
                  <a:pt x="690" y="998"/>
                </a:lnTo>
                <a:lnTo>
                  <a:pt x="680" y="998"/>
                </a:lnTo>
                <a:lnTo>
                  <a:pt x="680" y="988"/>
                </a:lnTo>
                <a:close/>
                <a:moveTo>
                  <a:pt x="700" y="988"/>
                </a:moveTo>
                <a:lnTo>
                  <a:pt x="710" y="988"/>
                </a:lnTo>
                <a:lnTo>
                  <a:pt x="710" y="998"/>
                </a:lnTo>
                <a:lnTo>
                  <a:pt x="700" y="998"/>
                </a:lnTo>
                <a:lnTo>
                  <a:pt x="700" y="988"/>
                </a:lnTo>
                <a:close/>
                <a:moveTo>
                  <a:pt x="720" y="988"/>
                </a:moveTo>
                <a:lnTo>
                  <a:pt x="730" y="988"/>
                </a:lnTo>
                <a:lnTo>
                  <a:pt x="730" y="998"/>
                </a:lnTo>
                <a:lnTo>
                  <a:pt x="720" y="998"/>
                </a:lnTo>
                <a:lnTo>
                  <a:pt x="720" y="988"/>
                </a:lnTo>
                <a:close/>
                <a:moveTo>
                  <a:pt x="740" y="988"/>
                </a:moveTo>
                <a:lnTo>
                  <a:pt x="750" y="988"/>
                </a:lnTo>
                <a:lnTo>
                  <a:pt x="750" y="998"/>
                </a:lnTo>
                <a:lnTo>
                  <a:pt x="740" y="998"/>
                </a:lnTo>
                <a:lnTo>
                  <a:pt x="740" y="988"/>
                </a:lnTo>
                <a:close/>
                <a:moveTo>
                  <a:pt x="760" y="988"/>
                </a:moveTo>
                <a:lnTo>
                  <a:pt x="770" y="988"/>
                </a:lnTo>
                <a:lnTo>
                  <a:pt x="770" y="998"/>
                </a:lnTo>
                <a:lnTo>
                  <a:pt x="760" y="998"/>
                </a:lnTo>
                <a:lnTo>
                  <a:pt x="760" y="988"/>
                </a:lnTo>
                <a:close/>
                <a:moveTo>
                  <a:pt x="780" y="988"/>
                </a:moveTo>
                <a:lnTo>
                  <a:pt x="790" y="988"/>
                </a:lnTo>
                <a:lnTo>
                  <a:pt x="790" y="998"/>
                </a:lnTo>
                <a:lnTo>
                  <a:pt x="780" y="998"/>
                </a:lnTo>
                <a:lnTo>
                  <a:pt x="780" y="988"/>
                </a:lnTo>
                <a:close/>
                <a:moveTo>
                  <a:pt x="800" y="988"/>
                </a:moveTo>
                <a:lnTo>
                  <a:pt x="810" y="988"/>
                </a:lnTo>
                <a:lnTo>
                  <a:pt x="810" y="998"/>
                </a:lnTo>
                <a:lnTo>
                  <a:pt x="800" y="998"/>
                </a:lnTo>
                <a:lnTo>
                  <a:pt x="800" y="988"/>
                </a:lnTo>
                <a:close/>
                <a:moveTo>
                  <a:pt x="820" y="988"/>
                </a:moveTo>
                <a:lnTo>
                  <a:pt x="830" y="988"/>
                </a:lnTo>
                <a:lnTo>
                  <a:pt x="830" y="998"/>
                </a:lnTo>
                <a:lnTo>
                  <a:pt x="820" y="998"/>
                </a:lnTo>
                <a:lnTo>
                  <a:pt x="820" y="988"/>
                </a:lnTo>
                <a:close/>
                <a:moveTo>
                  <a:pt x="840" y="988"/>
                </a:moveTo>
                <a:lnTo>
                  <a:pt x="850" y="988"/>
                </a:lnTo>
                <a:lnTo>
                  <a:pt x="850" y="998"/>
                </a:lnTo>
                <a:lnTo>
                  <a:pt x="840" y="998"/>
                </a:lnTo>
                <a:lnTo>
                  <a:pt x="840" y="988"/>
                </a:lnTo>
                <a:close/>
                <a:moveTo>
                  <a:pt x="860" y="988"/>
                </a:moveTo>
                <a:lnTo>
                  <a:pt x="870" y="988"/>
                </a:lnTo>
                <a:lnTo>
                  <a:pt x="870" y="998"/>
                </a:lnTo>
                <a:lnTo>
                  <a:pt x="860" y="998"/>
                </a:lnTo>
                <a:lnTo>
                  <a:pt x="860" y="988"/>
                </a:lnTo>
                <a:close/>
                <a:moveTo>
                  <a:pt x="880" y="988"/>
                </a:moveTo>
                <a:lnTo>
                  <a:pt x="890" y="988"/>
                </a:lnTo>
                <a:lnTo>
                  <a:pt x="890" y="998"/>
                </a:lnTo>
                <a:lnTo>
                  <a:pt x="880" y="998"/>
                </a:lnTo>
                <a:lnTo>
                  <a:pt x="880" y="988"/>
                </a:lnTo>
                <a:close/>
                <a:moveTo>
                  <a:pt x="900" y="988"/>
                </a:moveTo>
                <a:lnTo>
                  <a:pt x="910" y="988"/>
                </a:lnTo>
                <a:lnTo>
                  <a:pt x="910" y="998"/>
                </a:lnTo>
                <a:lnTo>
                  <a:pt x="900" y="998"/>
                </a:lnTo>
                <a:lnTo>
                  <a:pt x="900" y="988"/>
                </a:lnTo>
                <a:close/>
                <a:moveTo>
                  <a:pt x="920" y="988"/>
                </a:moveTo>
                <a:lnTo>
                  <a:pt x="930" y="988"/>
                </a:lnTo>
                <a:lnTo>
                  <a:pt x="930" y="998"/>
                </a:lnTo>
                <a:lnTo>
                  <a:pt x="920" y="998"/>
                </a:lnTo>
                <a:lnTo>
                  <a:pt x="920" y="988"/>
                </a:lnTo>
                <a:close/>
                <a:moveTo>
                  <a:pt x="940" y="988"/>
                </a:moveTo>
                <a:lnTo>
                  <a:pt x="950" y="988"/>
                </a:lnTo>
                <a:lnTo>
                  <a:pt x="950" y="998"/>
                </a:lnTo>
                <a:lnTo>
                  <a:pt x="940" y="998"/>
                </a:lnTo>
                <a:lnTo>
                  <a:pt x="940" y="988"/>
                </a:lnTo>
                <a:close/>
                <a:moveTo>
                  <a:pt x="960" y="988"/>
                </a:moveTo>
                <a:lnTo>
                  <a:pt x="970" y="988"/>
                </a:lnTo>
                <a:lnTo>
                  <a:pt x="970" y="998"/>
                </a:lnTo>
                <a:lnTo>
                  <a:pt x="960" y="998"/>
                </a:lnTo>
                <a:lnTo>
                  <a:pt x="960" y="988"/>
                </a:lnTo>
                <a:close/>
                <a:moveTo>
                  <a:pt x="980" y="988"/>
                </a:moveTo>
                <a:lnTo>
                  <a:pt x="990" y="988"/>
                </a:lnTo>
                <a:lnTo>
                  <a:pt x="990" y="998"/>
                </a:lnTo>
                <a:lnTo>
                  <a:pt x="980" y="998"/>
                </a:lnTo>
                <a:lnTo>
                  <a:pt x="980" y="988"/>
                </a:lnTo>
                <a:close/>
                <a:moveTo>
                  <a:pt x="1000" y="988"/>
                </a:moveTo>
                <a:lnTo>
                  <a:pt x="1010" y="988"/>
                </a:lnTo>
                <a:lnTo>
                  <a:pt x="1010" y="998"/>
                </a:lnTo>
                <a:lnTo>
                  <a:pt x="1000" y="998"/>
                </a:lnTo>
                <a:lnTo>
                  <a:pt x="1000" y="988"/>
                </a:lnTo>
                <a:close/>
                <a:moveTo>
                  <a:pt x="1020" y="988"/>
                </a:moveTo>
                <a:lnTo>
                  <a:pt x="1030" y="988"/>
                </a:lnTo>
                <a:lnTo>
                  <a:pt x="1030" y="998"/>
                </a:lnTo>
                <a:lnTo>
                  <a:pt x="1020" y="998"/>
                </a:lnTo>
                <a:lnTo>
                  <a:pt x="1020" y="988"/>
                </a:lnTo>
                <a:close/>
                <a:moveTo>
                  <a:pt x="1040" y="988"/>
                </a:moveTo>
                <a:lnTo>
                  <a:pt x="1050" y="988"/>
                </a:lnTo>
                <a:lnTo>
                  <a:pt x="1050" y="998"/>
                </a:lnTo>
                <a:lnTo>
                  <a:pt x="1040" y="998"/>
                </a:lnTo>
                <a:lnTo>
                  <a:pt x="1040" y="988"/>
                </a:lnTo>
                <a:close/>
                <a:moveTo>
                  <a:pt x="1060" y="988"/>
                </a:moveTo>
                <a:lnTo>
                  <a:pt x="1070" y="988"/>
                </a:lnTo>
                <a:lnTo>
                  <a:pt x="1070" y="998"/>
                </a:lnTo>
                <a:lnTo>
                  <a:pt x="1060" y="998"/>
                </a:lnTo>
                <a:lnTo>
                  <a:pt x="1060" y="988"/>
                </a:lnTo>
                <a:close/>
                <a:moveTo>
                  <a:pt x="1080" y="988"/>
                </a:moveTo>
                <a:lnTo>
                  <a:pt x="1090" y="988"/>
                </a:lnTo>
                <a:lnTo>
                  <a:pt x="1090" y="998"/>
                </a:lnTo>
                <a:lnTo>
                  <a:pt x="1080" y="998"/>
                </a:lnTo>
                <a:lnTo>
                  <a:pt x="1080" y="988"/>
                </a:lnTo>
                <a:close/>
                <a:moveTo>
                  <a:pt x="1100" y="988"/>
                </a:moveTo>
                <a:lnTo>
                  <a:pt x="1110" y="988"/>
                </a:lnTo>
                <a:lnTo>
                  <a:pt x="1110" y="998"/>
                </a:lnTo>
                <a:lnTo>
                  <a:pt x="1100" y="998"/>
                </a:lnTo>
                <a:lnTo>
                  <a:pt x="1100" y="988"/>
                </a:lnTo>
                <a:close/>
                <a:moveTo>
                  <a:pt x="1120" y="988"/>
                </a:moveTo>
                <a:lnTo>
                  <a:pt x="1130" y="988"/>
                </a:lnTo>
                <a:lnTo>
                  <a:pt x="1130" y="998"/>
                </a:lnTo>
                <a:lnTo>
                  <a:pt x="1120" y="998"/>
                </a:lnTo>
                <a:lnTo>
                  <a:pt x="1120" y="988"/>
                </a:lnTo>
                <a:close/>
                <a:moveTo>
                  <a:pt x="1140" y="988"/>
                </a:moveTo>
                <a:lnTo>
                  <a:pt x="1150" y="988"/>
                </a:lnTo>
                <a:lnTo>
                  <a:pt x="1150" y="998"/>
                </a:lnTo>
                <a:lnTo>
                  <a:pt x="1140" y="998"/>
                </a:lnTo>
                <a:lnTo>
                  <a:pt x="1140" y="988"/>
                </a:lnTo>
                <a:close/>
                <a:moveTo>
                  <a:pt x="1160" y="988"/>
                </a:moveTo>
                <a:lnTo>
                  <a:pt x="1170" y="988"/>
                </a:lnTo>
                <a:lnTo>
                  <a:pt x="1170" y="998"/>
                </a:lnTo>
                <a:lnTo>
                  <a:pt x="1160" y="998"/>
                </a:lnTo>
                <a:lnTo>
                  <a:pt x="1160" y="988"/>
                </a:lnTo>
                <a:close/>
                <a:moveTo>
                  <a:pt x="1180" y="988"/>
                </a:moveTo>
                <a:lnTo>
                  <a:pt x="1190" y="988"/>
                </a:lnTo>
                <a:lnTo>
                  <a:pt x="1190" y="998"/>
                </a:lnTo>
                <a:lnTo>
                  <a:pt x="1180" y="998"/>
                </a:lnTo>
                <a:lnTo>
                  <a:pt x="1180" y="988"/>
                </a:lnTo>
                <a:close/>
                <a:moveTo>
                  <a:pt x="1200" y="988"/>
                </a:moveTo>
                <a:lnTo>
                  <a:pt x="1210" y="988"/>
                </a:lnTo>
                <a:lnTo>
                  <a:pt x="1210" y="998"/>
                </a:lnTo>
                <a:lnTo>
                  <a:pt x="1200" y="998"/>
                </a:lnTo>
                <a:lnTo>
                  <a:pt x="1200" y="988"/>
                </a:lnTo>
                <a:close/>
                <a:moveTo>
                  <a:pt x="1220" y="988"/>
                </a:moveTo>
                <a:lnTo>
                  <a:pt x="1230" y="988"/>
                </a:lnTo>
                <a:lnTo>
                  <a:pt x="1230" y="998"/>
                </a:lnTo>
                <a:lnTo>
                  <a:pt x="1220" y="998"/>
                </a:lnTo>
                <a:lnTo>
                  <a:pt x="1220" y="988"/>
                </a:lnTo>
                <a:close/>
                <a:moveTo>
                  <a:pt x="1240" y="988"/>
                </a:moveTo>
                <a:lnTo>
                  <a:pt x="1250" y="988"/>
                </a:lnTo>
                <a:lnTo>
                  <a:pt x="1250" y="998"/>
                </a:lnTo>
                <a:lnTo>
                  <a:pt x="1240" y="998"/>
                </a:lnTo>
                <a:lnTo>
                  <a:pt x="1240" y="988"/>
                </a:lnTo>
                <a:close/>
                <a:moveTo>
                  <a:pt x="1260" y="988"/>
                </a:moveTo>
                <a:lnTo>
                  <a:pt x="1270" y="988"/>
                </a:lnTo>
                <a:lnTo>
                  <a:pt x="1270" y="998"/>
                </a:lnTo>
                <a:lnTo>
                  <a:pt x="1260" y="998"/>
                </a:lnTo>
                <a:lnTo>
                  <a:pt x="1260" y="988"/>
                </a:lnTo>
                <a:close/>
                <a:moveTo>
                  <a:pt x="1280" y="988"/>
                </a:moveTo>
                <a:lnTo>
                  <a:pt x="1290" y="988"/>
                </a:lnTo>
                <a:lnTo>
                  <a:pt x="1290" y="998"/>
                </a:lnTo>
                <a:lnTo>
                  <a:pt x="1280" y="998"/>
                </a:lnTo>
                <a:lnTo>
                  <a:pt x="1280" y="988"/>
                </a:lnTo>
                <a:close/>
                <a:moveTo>
                  <a:pt x="1300" y="988"/>
                </a:moveTo>
                <a:lnTo>
                  <a:pt x="1310" y="988"/>
                </a:lnTo>
                <a:lnTo>
                  <a:pt x="1310" y="998"/>
                </a:lnTo>
                <a:lnTo>
                  <a:pt x="1300" y="998"/>
                </a:lnTo>
                <a:lnTo>
                  <a:pt x="1300" y="988"/>
                </a:lnTo>
                <a:close/>
                <a:moveTo>
                  <a:pt x="1320" y="988"/>
                </a:moveTo>
                <a:lnTo>
                  <a:pt x="1330" y="988"/>
                </a:lnTo>
                <a:lnTo>
                  <a:pt x="1330" y="998"/>
                </a:lnTo>
                <a:lnTo>
                  <a:pt x="1320" y="998"/>
                </a:lnTo>
                <a:lnTo>
                  <a:pt x="1320" y="988"/>
                </a:lnTo>
                <a:close/>
                <a:moveTo>
                  <a:pt x="1340" y="988"/>
                </a:moveTo>
                <a:lnTo>
                  <a:pt x="1350" y="988"/>
                </a:lnTo>
                <a:lnTo>
                  <a:pt x="1350" y="998"/>
                </a:lnTo>
                <a:lnTo>
                  <a:pt x="1340" y="998"/>
                </a:lnTo>
                <a:lnTo>
                  <a:pt x="1340" y="988"/>
                </a:lnTo>
                <a:close/>
                <a:moveTo>
                  <a:pt x="1360" y="988"/>
                </a:moveTo>
                <a:lnTo>
                  <a:pt x="1370" y="988"/>
                </a:lnTo>
                <a:lnTo>
                  <a:pt x="1370" y="998"/>
                </a:lnTo>
                <a:lnTo>
                  <a:pt x="1360" y="998"/>
                </a:lnTo>
                <a:lnTo>
                  <a:pt x="1360" y="988"/>
                </a:lnTo>
                <a:close/>
                <a:moveTo>
                  <a:pt x="1380" y="988"/>
                </a:moveTo>
                <a:lnTo>
                  <a:pt x="1390" y="988"/>
                </a:lnTo>
                <a:lnTo>
                  <a:pt x="1390" y="998"/>
                </a:lnTo>
                <a:lnTo>
                  <a:pt x="1380" y="998"/>
                </a:lnTo>
                <a:lnTo>
                  <a:pt x="1380" y="988"/>
                </a:lnTo>
                <a:close/>
                <a:moveTo>
                  <a:pt x="1400" y="988"/>
                </a:moveTo>
                <a:lnTo>
                  <a:pt x="1410" y="988"/>
                </a:lnTo>
                <a:lnTo>
                  <a:pt x="1410" y="998"/>
                </a:lnTo>
                <a:lnTo>
                  <a:pt x="1400" y="998"/>
                </a:lnTo>
                <a:lnTo>
                  <a:pt x="1400" y="988"/>
                </a:lnTo>
                <a:close/>
                <a:moveTo>
                  <a:pt x="1420" y="988"/>
                </a:moveTo>
                <a:lnTo>
                  <a:pt x="1430" y="988"/>
                </a:lnTo>
                <a:lnTo>
                  <a:pt x="1430" y="998"/>
                </a:lnTo>
                <a:lnTo>
                  <a:pt x="1420" y="998"/>
                </a:lnTo>
                <a:lnTo>
                  <a:pt x="1420" y="988"/>
                </a:lnTo>
                <a:close/>
                <a:moveTo>
                  <a:pt x="1440" y="988"/>
                </a:moveTo>
                <a:lnTo>
                  <a:pt x="1450" y="988"/>
                </a:lnTo>
                <a:lnTo>
                  <a:pt x="1450" y="998"/>
                </a:lnTo>
                <a:lnTo>
                  <a:pt x="1440" y="998"/>
                </a:lnTo>
                <a:lnTo>
                  <a:pt x="1440" y="988"/>
                </a:lnTo>
                <a:close/>
                <a:moveTo>
                  <a:pt x="1460" y="988"/>
                </a:moveTo>
                <a:lnTo>
                  <a:pt x="1470" y="988"/>
                </a:lnTo>
                <a:lnTo>
                  <a:pt x="1470" y="998"/>
                </a:lnTo>
                <a:lnTo>
                  <a:pt x="1460" y="998"/>
                </a:lnTo>
                <a:lnTo>
                  <a:pt x="1460" y="988"/>
                </a:lnTo>
                <a:close/>
                <a:moveTo>
                  <a:pt x="1480" y="988"/>
                </a:moveTo>
                <a:lnTo>
                  <a:pt x="1490" y="988"/>
                </a:lnTo>
                <a:lnTo>
                  <a:pt x="1490" y="998"/>
                </a:lnTo>
                <a:lnTo>
                  <a:pt x="1480" y="998"/>
                </a:lnTo>
                <a:lnTo>
                  <a:pt x="1480" y="988"/>
                </a:lnTo>
                <a:close/>
                <a:moveTo>
                  <a:pt x="1500" y="988"/>
                </a:moveTo>
                <a:lnTo>
                  <a:pt x="1510" y="988"/>
                </a:lnTo>
                <a:lnTo>
                  <a:pt x="1510" y="998"/>
                </a:lnTo>
                <a:lnTo>
                  <a:pt x="1500" y="998"/>
                </a:lnTo>
                <a:lnTo>
                  <a:pt x="1500" y="988"/>
                </a:lnTo>
                <a:close/>
                <a:moveTo>
                  <a:pt x="1520" y="988"/>
                </a:moveTo>
                <a:lnTo>
                  <a:pt x="1530" y="988"/>
                </a:lnTo>
                <a:lnTo>
                  <a:pt x="1530" y="998"/>
                </a:lnTo>
                <a:lnTo>
                  <a:pt x="1520" y="998"/>
                </a:lnTo>
                <a:lnTo>
                  <a:pt x="1520" y="988"/>
                </a:lnTo>
                <a:close/>
                <a:moveTo>
                  <a:pt x="1540" y="988"/>
                </a:moveTo>
                <a:lnTo>
                  <a:pt x="1550" y="988"/>
                </a:lnTo>
                <a:lnTo>
                  <a:pt x="1550" y="998"/>
                </a:lnTo>
                <a:lnTo>
                  <a:pt x="1540" y="998"/>
                </a:lnTo>
                <a:lnTo>
                  <a:pt x="1540" y="988"/>
                </a:lnTo>
                <a:close/>
                <a:moveTo>
                  <a:pt x="1560" y="988"/>
                </a:moveTo>
                <a:lnTo>
                  <a:pt x="1570" y="988"/>
                </a:lnTo>
                <a:lnTo>
                  <a:pt x="1570" y="998"/>
                </a:lnTo>
                <a:lnTo>
                  <a:pt x="1560" y="998"/>
                </a:lnTo>
                <a:lnTo>
                  <a:pt x="1560" y="988"/>
                </a:lnTo>
                <a:close/>
                <a:moveTo>
                  <a:pt x="1580" y="988"/>
                </a:moveTo>
                <a:lnTo>
                  <a:pt x="1590" y="988"/>
                </a:lnTo>
                <a:lnTo>
                  <a:pt x="1590" y="998"/>
                </a:lnTo>
                <a:lnTo>
                  <a:pt x="1580" y="998"/>
                </a:lnTo>
                <a:lnTo>
                  <a:pt x="1580" y="988"/>
                </a:lnTo>
                <a:close/>
                <a:moveTo>
                  <a:pt x="1600" y="988"/>
                </a:moveTo>
                <a:lnTo>
                  <a:pt x="1610" y="988"/>
                </a:lnTo>
                <a:lnTo>
                  <a:pt x="1610" y="998"/>
                </a:lnTo>
                <a:lnTo>
                  <a:pt x="1600" y="998"/>
                </a:lnTo>
                <a:lnTo>
                  <a:pt x="1600" y="988"/>
                </a:lnTo>
                <a:close/>
                <a:moveTo>
                  <a:pt x="1620" y="988"/>
                </a:moveTo>
                <a:lnTo>
                  <a:pt x="1631" y="988"/>
                </a:lnTo>
                <a:lnTo>
                  <a:pt x="1631" y="998"/>
                </a:lnTo>
                <a:lnTo>
                  <a:pt x="1620" y="998"/>
                </a:lnTo>
                <a:lnTo>
                  <a:pt x="1620" y="988"/>
                </a:lnTo>
                <a:close/>
                <a:moveTo>
                  <a:pt x="1640" y="988"/>
                </a:moveTo>
                <a:lnTo>
                  <a:pt x="1650" y="988"/>
                </a:lnTo>
                <a:lnTo>
                  <a:pt x="1650" y="998"/>
                </a:lnTo>
                <a:lnTo>
                  <a:pt x="1640" y="998"/>
                </a:lnTo>
                <a:lnTo>
                  <a:pt x="1640" y="988"/>
                </a:lnTo>
                <a:close/>
                <a:moveTo>
                  <a:pt x="1661" y="988"/>
                </a:moveTo>
                <a:lnTo>
                  <a:pt x="1670" y="988"/>
                </a:lnTo>
                <a:lnTo>
                  <a:pt x="1670" y="998"/>
                </a:lnTo>
                <a:lnTo>
                  <a:pt x="1661" y="998"/>
                </a:lnTo>
                <a:lnTo>
                  <a:pt x="1661" y="988"/>
                </a:lnTo>
                <a:close/>
                <a:moveTo>
                  <a:pt x="1680" y="988"/>
                </a:moveTo>
                <a:lnTo>
                  <a:pt x="1691" y="988"/>
                </a:lnTo>
                <a:lnTo>
                  <a:pt x="1691" y="998"/>
                </a:lnTo>
                <a:lnTo>
                  <a:pt x="1680" y="998"/>
                </a:lnTo>
                <a:lnTo>
                  <a:pt x="1680" y="988"/>
                </a:lnTo>
                <a:close/>
                <a:moveTo>
                  <a:pt x="1700" y="988"/>
                </a:moveTo>
                <a:lnTo>
                  <a:pt x="1710" y="988"/>
                </a:lnTo>
                <a:lnTo>
                  <a:pt x="1710" y="998"/>
                </a:lnTo>
                <a:lnTo>
                  <a:pt x="1700" y="998"/>
                </a:lnTo>
                <a:lnTo>
                  <a:pt x="1700" y="988"/>
                </a:lnTo>
                <a:close/>
                <a:moveTo>
                  <a:pt x="1721" y="988"/>
                </a:moveTo>
                <a:lnTo>
                  <a:pt x="1730" y="988"/>
                </a:lnTo>
                <a:lnTo>
                  <a:pt x="1730" y="998"/>
                </a:lnTo>
                <a:lnTo>
                  <a:pt x="1721" y="998"/>
                </a:lnTo>
                <a:lnTo>
                  <a:pt x="1721" y="988"/>
                </a:lnTo>
                <a:close/>
                <a:moveTo>
                  <a:pt x="1740" y="988"/>
                </a:moveTo>
                <a:lnTo>
                  <a:pt x="1751" y="988"/>
                </a:lnTo>
                <a:lnTo>
                  <a:pt x="1751" y="998"/>
                </a:lnTo>
                <a:lnTo>
                  <a:pt x="1740" y="998"/>
                </a:lnTo>
                <a:lnTo>
                  <a:pt x="1740" y="988"/>
                </a:lnTo>
                <a:close/>
                <a:moveTo>
                  <a:pt x="1761" y="988"/>
                </a:moveTo>
                <a:lnTo>
                  <a:pt x="1770" y="988"/>
                </a:lnTo>
                <a:lnTo>
                  <a:pt x="1770" y="998"/>
                </a:lnTo>
                <a:lnTo>
                  <a:pt x="1761" y="998"/>
                </a:lnTo>
                <a:lnTo>
                  <a:pt x="1761" y="988"/>
                </a:lnTo>
                <a:close/>
                <a:moveTo>
                  <a:pt x="1781" y="988"/>
                </a:moveTo>
                <a:lnTo>
                  <a:pt x="1791" y="988"/>
                </a:lnTo>
                <a:lnTo>
                  <a:pt x="1791" y="998"/>
                </a:lnTo>
                <a:lnTo>
                  <a:pt x="1781" y="998"/>
                </a:lnTo>
                <a:lnTo>
                  <a:pt x="1781" y="988"/>
                </a:lnTo>
                <a:close/>
                <a:moveTo>
                  <a:pt x="1800" y="988"/>
                </a:moveTo>
                <a:lnTo>
                  <a:pt x="1811" y="988"/>
                </a:lnTo>
                <a:lnTo>
                  <a:pt x="1811" y="998"/>
                </a:lnTo>
                <a:lnTo>
                  <a:pt x="1800" y="998"/>
                </a:lnTo>
                <a:lnTo>
                  <a:pt x="1800" y="988"/>
                </a:lnTo>
                <a:close/>
                <a:moveTo>
                  <a:pt x="1821" y="988"/>
                </a:moveTo>
                <a:lnTo>
                  <a:pt x="1830" y="988"/>
                </a:lnTo>
                <a:lnTo>
                  <a:pt x="1830" y="998"/>
                </a:lnTo>
                <a:lnTo>
                  <a:pt x="1821" y="998"/>
                </a:lnTo>
                <a:lnTo>
                  <a:pt x="1821" y="988"/>
                </a:lnTo>
                <a:close/>
                <a:moveTo>
                  <a:pt x="1841" y="988"/>
                </a:moveTo>
                <a:lnTo>
                  <a:pt x="1851" y="988"/>
                </a:lnTo>
                <a:lnTo>
                  <a:pt x="1851" y="998"/>
                </a:lnTo>
                <a:lnTo>
                  <a:pt x="1841" y="998"/>
                </a:lnTo>
                <a:lnTo>
                  <a:pt x="1841" y="988"/>
                </a:lnTo>
                <a:close/>
                <a:moveTo>
                  <a:pt x="1861" y="988"/>
                </a:moveTo>
                <a:lnTo>
                  <a:pt x="1871" y="988"/>
                </a:lnTo>
                <a:lnTo>
                  <a:pt x="1871" y="998"/>
                </a:lnTo>
                <a:lnTo>
                  <a:pt x="1861" y="998"/>
                </a:lnTo>
                <a:lnTo>
                  <a:pt x="1861" y="988"/>
                </a:lnTo>
                <a:close/>
                <a:moveTo>
                  <a:pt x="1881" y="988"/>
                </a:moveTo>
                <a:lnTo>
                  <a:pt x="1891" y="988"/>
                </a:lnTo>
                <a:lnTo>
                  <a:pt x="1891" y="998"/>
                </a:lnTo>
                <a:lnTo>
                  <a:pt x="1881" y="998"/>
                </a:lnTo>
                <a:lnTo>
                  <a:pt x="1881" y="988"/>
                </a:lnTo>
                <a:close/>
                <a:moveTo>
                  <a:pt x="1901" y="988"/>
                </a:moveTo>
                <a:lnTo>
                  <a:pt x="1911" y="988"/>
                </a:lnTo>
                <a:lnTo>
                  <a:pt x="1911" y="998"/>
                </a:lnTo>
                <a:lnTo>
                  <a:pt x="1901" y="998"/>
                </a:lnTo>
                <a:lnTo>
                  <a:pt x="1901" y="988"/>
                </a:lnTo>
                <a:close/>
                <a:moveTo>
                  <a:pt x="1921" y="988"/>
                </a:moveTo>
                <a:lnTo>
                  <a:pt x="1931" y="988"/>
                </a:lnTo>
                <a:lnTo>
                  <a:pt x="1931" y="998"/>
                </a:lnTo>
                <a:lnTo>
                  <a:pt x="1921" y="998"/>
                </a:lnTo>
                <a:lnTo>
                  <a:pt x="1921" y="988"/>
                </a:lnTo>
                <a:close/>
                <a:moveTo>
                  <a:pt x="1941" y="988"/>
                </a:moveTo>
                <a:lnTo>
                  <a:pt x="1951" y="988"/>
                </a:lnTo>
                <a:lnTo>
                  <a:pt x="1951" y="998"/>
                </a:lnTo>
                <a:lnTo>
                  <a:pt x="1941" y="998"/>
                </a:lnTo>
                <a:lnTo>
                  <a:pt x="1941" y="988"/>
                </a:lnTo>
                <a:close/>
                <a:moveTo>
                  <a:pt x="1961" y="988"/>
                </a:moveTo>
                <a:lnTo>
                  <a:pt x="1971" y="988"/>
                </a:lnTo>
                <a:lnTo>
                  <a:pt x="1971" y="998"/>
                </a:lnTo>
                <a:lnTo>
                  <a:pt x="1961" y="998"/>
                </a:lnTo>
                <a:lnTo>
                  <a:pt x="1961" y="988"/>
                </a:lnTo>
                <a:close/>
                <a:moveTo>
                  <a:pt x="1981" y="988"/>
                </a:moveTo>
                <a:lnTo>
                  <a:pt x="1991" y="988"/>
                </a:lnTo>
                <a:lnTo>
                  <a:pt x="1991" y="998"/>
                </a:lnTo>
                <a:lnTo>
                  <a:pt x="1981" y="998"/>
                </a:lnTo>
                <a:lnTo>
                  <a:pt x="1981" y="988"/>
                </a:lnTo>
                <a:close/>
                <a:moveTo>
                  <a:pt x="2001" y="988"/>
                </a:moveTo>
                <a:lnTo>
                  <a:pt x="2011" y="988"/>
                </a:lnTo>
                <a:lnTo>
                  <a:pt x="2011" y="998"/>
                </a:lnTo>
                <a:lnTo>
                  <a:pt x="2001" y="998"/>
                </a:lnTo>
                <a:lnTo>
                  <a:pt x="2001" y="988"/>
                </a:lnTo>
                <a:close/>
                <a:moveTo>
                  <a:pt x="2021" y="988"/>
                </a:moveTo>
                <a:lnTo>
                  <a:pt x="2031" y="988"/>
                </a:lnTo>
                <a:lnTo>
                  <a:pt x="2031" y="998"/>
                </a:lnTo>
                <a:lnTo>
                  <a:pt x="2021" y="998"/>
                </a:lnTo>
                <a:lnTo>
                  <a:pt x="2021" y="988"/>
                </a:lnTo>
                <a:close/>
                <a:moveTo>
                  <a:pt x="2041" y="988"/>
                </a:moveTo>
                <a:lnTo>
                  <a:pt x="2051" y="988"/>
                </a:lnTo>
                <a:lnTo>
                  <a:pt x="2051" y="998"/>
                </a:lnTo>
                <a:lnTo>
                  <a:pt x="2041" y="998"/>
                </a:lnTo>
                <a:lnTo>
                  <a:pt x="2041" y="988"/>
                </a:lnTo>
                <a:close/>
                <a:moveTo>
                  <a:pt x="2061" y="988"/>
                </a:moveTo>
                <a:lnTo>
                  <a:pt x="2071" y="988"/>
                </a:lnTo>
                <a:lnTo>
                  <a:pt x="2071" y="998"/>
                </a:lnTo>
                <a:lnTo>
                  <a:pt x="2061" y="998"/>
                </a:lnTo>
                <a:lnTo>
                  <a:pt x="2061" y="988"/>
                </a:lnTo>
                <a:close/>
                <a:moveTo>
                  <a:pt x="2081" y="988"/>
                </a:moveTo>
                <a:lnTo>
                  <a:pt x="2091" y="988"/>
                </a:lnTo>
                <a:lnTo>
                  <a:pt x="2091" y="998"/>
                </a:lnTo>
                <a:lnTo>
                  <a:pt x="2081" y="998"/>
                </a:lnTo>
                <a:lnTo>
                  <a:pt x="2081" y="988"/>
                </a:lnTo>
                <a:close/>
                <a:moveTo>
                  <a:pt x="2101" y="988"/>
                </a:moveTo>
                <a:lnTo>
                  <a:pt x="2111" y="988"/>
                </a:lnTo>
                <a:lnTo>
                  <a:pt x="2111" y="998"/>
                </a:lnTo>
                <a:lnTo>
                  <a:pt x="2101" y="998"/>
                </a:lnTo>
                <a:lnTo>
                  <a:pt x="2101" y="988"/>
                </a:lnTo>
                <a:close/>
                <a:moveTo>
                  <a:pt x="2121" y="988"/>
                </a:moveTo>
                <a:lnTo>
                  <a:pt x="2131" y="988"/>
                </a:lnTo>
                <a:lnTo>
                  <a:pt x="2131" y="998"/>
                </a:lnTo>
                <a:lnTo>
                  <a:pt x="2121" y="998"/>
                </a:lnTo>
                <a:lnTo>
                  <a:pt x="2121" y="988"/>
                </a:lnTo>
                <a:close/>
                <a:moveTo>
                  <a:pt x="2141" y="988"/>
                </a:moveTo>
                <a:lnTo>
                  <a:pt x="2151" y="988"/>
                </a:lnTo>
                <a:lnTo>
                  <a:pt x="2151" y="998"/>
                </a:lnTo>
                <a:lnTo>
                  <a:pt x="2141" y="998"/>
                </a:lnTo>
                <a:lnTo>
                  <a:pt x="2141" y="988"/>
                </a:lnTo>
                <a:close/>
                <a:moveTo>
                  <a:pt x="2161" y="988"/>
                </a:moveTo>
                <a:lnTo>
                  <a:pt x="2171" y="988"/>
                </a:lnTo>
                <a:lnTo>
                  <a:pt x="2171" y="998"/>
                </a:lnTo>
                <a:lnTo>
                  <a:pt x="2161" y="998"/>
                </a:lnTo>
                <a:lnTo>
                  <a:pt x="2161" y="988"/>
                </a:lnTo>
                <a:close/>
                <a:moveTo>
                  <a:pt x="2181" y="988"/>
                </a:moveTo>
                <a:lnTo>
                  <a:pt x="2191" y="988"/>
                </a:lnTo>
                <a:lnTo>
                  <a:pt x="2191" y="998"/>
                </a:lnTo>
                <a:lnTo>
                  <a:pt x="2181" y="998"/>
                </a:lnTo>
                <a:lnTo>
                  <a:pt x="2181" y="988"/>
                </a:lnTo>
                <a:close/>
                <a:moveTo>
                  <a:pt x="2201" y="988"/>
                </a:moveTo>
                <a:lnTo>
                  <a:pt x="2211" y="988"/>
                </a:lnTo>
                <a:lnTo>
                  <a:pt x="2211" y="998"/>
                </a:lnTo>
                <a:lnTo>
                  <a:pt x="2201" y="998"/>
                </a:lnTo>
                <a:lnTo>
                  <a:pt x="2201" y="988"/>
                </a:lnTo>
                <a:close/>
                <a:moveTo>
                  <a:pt x="2221" y="988"/>
                </a:moveTo>
                <a:lnTo>
                  <a:pt x="2231" y="988"/>
                </a:lnTo>
                <a:lnTo>
                  <a:pt x="2231" y="998"/>
                </a:lnTo>
                <a:lnTo>
                  <a:pt x="2221" y="998"/>
                </a:lnTo>
                <a:lnTo>
                  <a:pt x="2221" y="988"/>
                </a:lnTo>
                <a:close/>
                <a:moveTo>
                  <a:pt x="2241" y="988"/>
                </a:moveTo>
                <a:lnTo>
                  <a:pt x="2251" y="988"/>
                </a:lnTo>
                <a:lnTo>
                  <a:pt x="2251" y="998"/>
                </a:lnTo>
                <a:lnTo>
                  <a:pt x="2241" y="998"/>
                </a:lnTo>
                <a:lnTo>
                  <a:pt x="2241" y="988"/>
                </a:lnTo>
                <a:close/>
                <a:moveTo>
                  <a:pt x="2261" y="988"/>
                </a:moveTo>
                <a:lnTo>
                  <a:pt x="2271" y="988"/>
                </a:lnTo>
                <a:lnTo>
                  <a:pt x="2271" y="998"/>
                </a:lnTo>
                <a:lnTo>
                  <a:pt x="2261" y="998"/>
                </a:lnTo>
                <a:lnTo>
                  <a:pt x="2261" y="988"/>
                </a:lnTo>
                <a:close/>
                <a:moveTo>
                  <a:pt x="2281" y="988"/>
                </a:moveTo>
                <a:lnTo>
                  <a:pt x="2291" y="988"/>
                </a:lnTo>
                <a:lnTo>
                  <a:pt x="2291" y="998"/>
                </a:lnTo>
                <a:lnTo>
                  <a:pt x="2281" y="998"/>
                </a:lnTo>
                <a:lnTo>
                  <a:pt x="2281" y="988"/>
                </a:lnTo>
                <a:close/>
                <a:moveTo>
                  <a:pt x="2301" y="988"/>
                </a:moveTo>
                <a:lnTo>
                  <a:pt x="2311" y="988"/>
                </a:lnTo>
                <a:lnTo>
                  <a:pt x="2311" y="998"/>
                </a:lnTo>
                <a:lnTo>
                  <a:pt x="2301" y="998"/>
                </a:lnTo>
                <a:lnTo>
                  <a:pt x="2301" y="988"/>
                </a:lnTo>
                <a:close/>
                <a:moveTo>
                  <a:pt x="2321" y="988"/>
                </a:moveTo>
                <a:lnTo>
                  <a:pt x="2331" y="988"/>
                </a:lnTo>
                <a:lnTo>
                  <a:pt x="2331" y="998"/>
                </a:lnTo>
                <a:lnTo>
                  <a:pt x="2321" y="998"/>
                </a:lnTo>
                <a:lnTo>
                  <a:pt x="2321" y="988"/>
                </a:lnTo>
                <a:close/>
                <a:moveTo>
                  <a:pt x="2341" y="988"/>
                </a:moveTo>
                <a:lnTo>
                  <a:pt x="2351" y="988"/>
                </a:lnTo>
                <a:lnTo>
                  <a:pt x="2351" y="998"/>
                </a:lnTo>
                <a:lnTo>
                  <a:pt x="2341" y="998"/>
                </a:lnTo>
                <a:lnTo>
                  <a:pt x="2341" y="988"/>
                </a:lnTo>
                <a:close/>
                <a:moveTo>
                  <a:pt x="2361" y="988"/>
                </a:moveTo>
                <a:lnTo>
                  <a:pt x="2371" y="988"/>
                </a:lnTo>
                <a:lnTo>
                  <a:pt x="2371" y="998"/>
                </a:lnTo>
                <a:lnTo>
                  <a:pt x="2361" y="998"/>
                </a:lnTo>
                <a:lnTo>
                  <a:pt x="2361" y="988"/>
                </a:lnTo>
                <a:close/>
                <a:moveTo>
                  <a:pt x="2381" y="988"/>
                </a:moveTo>
                <a:lnTo>
                  <a:pt x="2391" y="988"/>
                </a:lnTo>
                <a:lnTo>
                  <a:pt x="2391" y="998"/>
                </a:lnTo>
                <a:lnTo>
                  <a:pt x="2381" y="998"/>
                </a:lnTo>
                <a:lnTo>
                  <a:pt x="2381" y="988"/>
                </a:lnTo>
                <a:close/>
                <a:moveTo>
                  <a:pt x="2401" y="988"/>
                </a:moveTo>
                <a:lnTo>
                  <a:pt x="2411" y="988"/>
                </a:lnTo>
                <a:lnTo>
                  <a:pt x="2411" y="998"/>
                </a:lnTo>
                <a:lnTo>
                  <a:pt x="2401" y="998"/>
                </a:lnTo>
                <a:lnTo>
                  <a:pt x="2401" y="988"/>
                </a:lnTo>
                <a:close/>
                <a:moveTo>
                  <a:pt x="2421" y="988"/>
                </a:moveTo>
                <a:lnTo>
                  <a:pt x="2431" y="988"/>
                </a:lnTo>
                <a:lnTo>
                  <a:pt x="2431" y="998"/>
                </a:lnTo>
                <a:lnTo>
                  <a:pt x="2421" y="998"/>
                </a:lnTo>
                <a:lnTo>
                  <a:pt x="2421" y="988"/>
                </a:lnTo>
                <a:close/>
                <a:moveTo>
                  <a:pt x="2441" y="988"/>
                </a:moveTo>
                <a:lnTo>
                  <a:pt x="2451" y="988"/>
                </a:lnTo>
                <a:lnTo>
                  <a:pt x="2451" y="998"/>
                </a:lnTo>
                <a:lnTo>
                  <a:pt x="2441" y="998"/>
                </a:lnTo>
                <a:lnTo>
                  <a:pt x="2441" y="988"/>
                </a:lnTo>
                <a:close/>
                <a:moveTo>
                  <a:pt x="2461" y="988"/>
                </a:moveTo>
                <a:lnTo>
                  <a:pt x="2471" y="988"/>
                </a:lnTo>
                <a:lnTo>
                  <a:pt x="2471" y="998"/>
                </a:lnTo>
                <a:lnTo>
                  <a:pt x="2461" y="998"/>
                </a:lnTo>
                <a:lnTo>
                  <a:pt x="2461" y="988"/>
                </a:lnTo>
                <a:close/>
                <a:moveTo>
                  <a:pt x="2481" y="988"/>
                </a:moveTo>
                <a:lnTo>
                  <a:pt x="2491" y="988"/>
                </a:lnTo>
                <a:lnTo>
                  <a:pt x="2491" y="998"/>
                </a:lnTo>
                <a:lnTo>
                  <a:pt x="2481" y="998"/>
                </a:lnTo>
                <a:lnTo>
                  <a:pt x="2481" y="988"/>
                </a:lnTo>
                <a:close/>
                <a:moveTo>
                  <a:pt x="2501" y="988"/>
                </a:moveTo>
                <a:lnTo>
                  <a:pt x="2511" y="988"/>
                </a:lnTo>
                <a:lnTo>
                  <a:pt x="2511" y="998"/>
                </a:lnTo>
                <a:lnTo>
                  <a:pt x="2501" y="998"/>
                </a:lnTo>
                <a:lnTo>
                  <a:pt x="2501" y="988"/>
                </a:lnTo>
                <a:close/>
                <a:moveTo>
                  <a:pt x="2521" y="988"/>
                </a:moveTo>
                <a:lnTo>
                  <a:pt x="2531" y="988"/>
                </a:lnTo>
                <a:lnTo>
                  <a:pt x="2531" y="998"/>
                </a:lnTo>
                <a:lnTo>
                  <a:pt x="2521" y="998"/>
                </a:lnTo>
                <a:lnTo>
                  <a:pt x="2521" y="988"/>
                </a:lnTo>
                <a:close/>
                <a:moveTo>
                  <a:pt x="2541" y="988"/>
                </a:moveTo>
                <a:lnTo>
                  <a:pt x="2551" y="988"/>
                </a:lnTo>
                <a:lnTo>
                  <a:pt x="2551" y="998"/>
                </a:lnTo>
                <a:lnTo>
                  <a:pt x="2541" y="998"/>
                </a:lnTo>
                <a:lnTo>
                  <a:pt x="2541" y="988"/>
                </a:lnTo>
                <a:close/>
                <a:moveTo>
                  <a:pt x="2561" y="988"/>
                </a:moveTo>
                <a:lnTo>
                  <a:pt x="2571" y="988"/>
                </a:lnTo>
                <a:lnTo>
                  <a:pt x="2571" y="998"/>
                </a:lnTo>
                <a:lnTo>
                  <a:pt x="2561" y="998"/>
                </a:lnTo>
                <a:lnTo>
                  <a:pt x="2561" y="988"/>
                </a:lnTo>
                <a:close/>
                <a:moveTo>
                  <a:pt x="2581" y="988"/>
                </a:moveTo>
                <a:lnTo>
                  <a:pt x="2591" y="988"/>
                </a:lnTo>
                <a:lnTo>
                  <a:pt x="2591" y="998"/>
                </a:lnTo>
                <a:lnTo>
                  <a:pt x="2581" y="998"/>
                </a:lnTo>
                <a:lnTo>
                  <a:pt x="2581" y="988"/>
                </a:lnTo>
                <a:close/>
                <a:moveTo>
                  <a:pt x="2601" y="988"/>
                </a:moveTo>
                <a:lnTo>
                  <a:pt x="2611" y="988"/>
                </a:lnTo>
                <a:lnTo>
                  <a:pt x="2611" y="998"/>
                </a:lnTo>
                <a:lnTo>
                  <a:pt x="2601" y="998"/>
                </a:lnTo>
                <a:lnTo>
                  <a:pt x="2601" y="988"/>
                </a:lnTo>
                <a:close/>
                <a:moveTo>
                  <a:pt x="2621" y="988"/>
                </a:moveTo>
                <a:lnTo>
                  <a:pt x="2631" y="988"/>
                </a:lnTo>
                <a:lnTo>
                  <a:pt x="2631" y="998"/>
                </a:lnTo>
                <a:lnTo>
                  <a:pt x="2621" y="998"/>
                </a:lnTo>
                <a:lnTo>
                  <a:pt x="2621" y="988"/>
                </a:lnTo>
                <a:close/>
                <a:moveTo>
                  <a:pt x="2641" y="988"/>
                </a:moveTo>
                <a:lnTo>
                  <a:pt x="2651" y="988"/>
                </a:lnTo>
                <a:lnTo>
                  <a:pt x="2651" y="998"/>
                </a:lnTo>
                <a:lnTo>
                  <a:pt x="2641" y="998"/>
                </a:lnTo>
                <a:lnTo>
                  <a:pt x="2641" y="988"/>
                </a:lnTo>
                <a:close/>
                <a:moveTo>
                  <a:pt x="2661" y="988"/>
                </a:moveTo>
                <a:lnTo>
                  <a:pt x="2671" y="988"/>
                </a:lnTo>
                <a:lnTo>
                  <a:pt x="2671" y="998"/>
                </a:lnTo>
                <a:lnTo>
                  <a:pt x="2661" y="998"/>
                </a:lnTo>
                <a:lnTo>
                  <a:pt x="2661" y="988"/>
                </a:lnTo>
                <a:close/>
                <a:moveTo>
                  <a:pt x="2681" y="988"/>
                </a:moveTo>
                <a:lnTo>
                  <a:pt x="2691" y="988"/>
                </a:lnTo>
                <a:lnTo>
                  <a:pt x="2691" y="998"/>
                </a:lnTo>
                <a:lnTo>
                  <a:pt x="2681" y="998"/>
                </a:lnTo>
                <a:lnTo>
                  <a:pt x="2681" y="988"/>
                </a:lnTo>
                <a:close/>
                <a:moveTo>
                  <a:pt x="2701" y="988"/>
                </a:moveTo>
                <a:lnTo>
                  <a:pt x="2711" y="988"/>
                </a:lnTo>
                <a:lnTo>
                  <a:pt x="2711" y="998"/>
                </a:lnTo>
                <a:lnTo>
                  <a:pt x="2701" y="998"/>
                </a:lnTo>
                <a:lnTo>
                  <a:pt x="2701" y="988"/>
                </a:lnTo>
                <a:close/>
                <a:moveTo>
                  <a:pt x="2721" y="988"/>
                </a:moveTo>
                <a:lnTo>
                  <a:pt x="2731" y="988"/>
                </a:lnTo>
                <a:lnTo>
                  <a:pt x="2731" y="998"/>
                </a:lnTo>
                <a:lnTo>
                  <a:pt x="2721" y="998"/>
                </a:lnTo>
                <a:lnTo>
                  <a:pt x="2721" y="988"/>
                </a:lnTo>
                <a:close/>
                <a:moveTo>
                  <a:pt x="2741" y="988"/>
                </a:moveTo>
                <a:lnTo>
                  <a:pt x="2751" y="988"/>
                </a:lnTo>
                <a:lnTo>
                  <a:pt x="2751" y="998"/>
                </a:lnTo>
                <a:lnTo>
                  <a:pt x="2741" y="998"/>
                </a:lnTo>
                <a:lnTo>
                  <a:pt x="2741" y="988"/>
                </a:lnTo>
                <a:close/>
                <a:moveTo>
                  <a:pt x="2761" y="988"/>
                </a:moveTo>
                <a:lnTo>
                  <a:pt x="2771" y="988"/>
                </a:lnTo>
                <a:lnTo>
                  <a:pt x="2771" y="998"/>
                </a:lnTo>
                <a:lnTo>
                  <a:pt x="2761" y="998"/>
                </a:lnTo>
                <a:lnTo>
                  <a:pt x="2761" y="988"/>
                </a:lnTo>
                <a:close/>
                <a:moveTo>
                  <a:pt x="2781" y="988"/>
                </a:moveTo>
                <a:lnTo>
                  <a:pt x="2791" y="988"/>
                </a:lnTo>
                <a:lnTo>
                  <a:pt x="2791" y="998"/>
                </a:lnTo>
                <a:lnTo>
                  <a:pt x="2781" y="998"/>
                </a:lnTo>
                <a:lnTo>
                  <a:pt x="2781" y="988"/>
                </a:lnTo>
                <a:close/>
                <a:moveTo>
                  <a:pt x="2801" y="988"/>
                </a:moveTo>
                <a:lnTo>
                  <a:pt x="2811" y="988"/>
                </a:lnTo>
                <a:lnTo>
                  <a:pt x="2811" y="998"/>
                </a:lnTo>
                <a:lnTo>
                  <a:pt x="2801" y="998"/>
                </a:lnTo>
                <a:lnTo>
                  <a:pt x="2801" y="988"/>
                </a:lnTo>
                <a:close/>
                <a:moveTo>
                  <a:pt x="2821" y="988"/>
                </a:moveTo>
                <a:lnTo>
                  <a:pt x="2831" y="988"/>
                </a:lnTo>
                <a:lnTo>
                  <a:pt x="2831" y="998"/>
                </a:lnTo>
                <a:lnTo>
                  <a:pt x="2821" y="998"/>
                </a:lnTo>
                <a:lnTo>
                  <a:pt x="2821" y="988"/>
                </a:lnTo>
                <a:close/>
                <a:moveTo>
                  <a:pt x="2841" y="988"/>
                </a:moveTo>
                <a:lnTo>
                  <a:pt x="2851" y="988"/>
                </a:lnTo>
                <a:lnTo>
                  <a:pt x="2851" y="998"/>
                </a:lnTo>
                <a:lnTo>
                  <a:pt x="2841" y="998"/>
                </a:lnTo>
                <a:lnTo>
                  <a:pt x="2841" y="988"/>
                </a:lnTo>
                <a:close/>
                <a:moveTo>
                  <a:pt x="2861" y="988"/>
                </a:moveTo>
                <a:lnTo>
                  <a:pt x="2871" y="988"/>
                </a:lnTo>
                <a:lnTo>
                  <a:pt x="2871" y="998"/>
                </a:lnTo>
                <a:lnTo>
                  <a:pt x="2861" y="998"/>
                </a:lnTo>
                <a:lnTo>
                  <a:pt x="2861" y="988"/>
                </a:lnTo>
                <a:close/>
                <a:moveTo>
                  <a:pt x="2881" y="988"/>
                </a:moveTo>
                <a:lnTo>
                  <a:pt x="2891" y="988"/>
                </a:lnTo>
                <a:lnTo>
                  <a:pt x="2891" y="998"/>
                </a:lnTo>
                <a:lnTo>
                  <a:pt x="2881" y="998"/>
                </a:lnTo>
                <a:lnTo>
                  <a:pt x="2881" y="988"/>
                </a:lnTo>
                <a:close/>
                <a:moveTo>
                  <a:pt x="2901" y="988"/>
                </a:moveTo>
                <a:lnTo>
                  <a:pt x="2911" y="988"/>
                </a:lnTo>
                <a:lnTo>
                  <a:pt x="2911" y="998"/>
                </a:lnTo>
                <a:lnTo>
                  <a:pt x="2901" y="998"/>
                </a:lnTo>
                <a:lnTo>
                  <a:pt x="2901" y="988"/>
                </a:lnTo>
                <a:close/>
                <a:moveTo>
                  <a:pt x="2921" y="988"/>
                </a:moveTo>
                <a:lnTo>
                  <a:pt x="2931" y="988"/>
                </a:lnTo>
                <a:lnTo>
                  <a:pt x="2931" y="998"/>
                </a:lnTo>
                <a:lnTo>
                  <a:pt x="2921" y="998"/>
                </a:lnTo>
                <a:lnTo>
                  <a:pt x="2921" y="988"/>
                </a:lnTo>
                <a:close/>
                <a:moveTo>
                  <a:pt x="2941" y="988"/>
                </a:moveTo>
                <a:lnTo>
                  <a:pt x="2951" y="988"/>
                </a:lnTo>
                <a:lnTo>
                  <a:pt x="2951" y="998"/>
                </a:lnTo>
                <a:lnTo>
                  <a:pt x="2941" y="998"/>
                </a:lnTo>
                <a:lnTo>
                  <a:pt x="2941" y="988"/>
                </a:lnTo>
                <a:close/>
                <a:moveTo>
                  <a:pt x="2961" y="988"/>
                </a:moveTo>
                <a:lnTo>
                  <a:pt x="2971" y="988"/>
                </a:lnTo>
                <a:lnTo>
                  <a:pt x="2971" y="998"/>
                </a:lnTo>
                <a:lnTo>
                  <a:pt x="2961" y="998"/>
                </a:lnTo>
                <a:lnTo>
                  <a:pt x="2961" y="988"/>
                </a:lnTo>
                <a:close/>
                <a:moveTo>
                  <a:pt x="2981" y="988"/>
                </a:moveTo>
                <a:lnTo>
                  <a:pt x="2991" y="988"/>
                </a:lnTo>
                <a:lnTo>
                  <a:pt x="2991" y="998"/>
                </a:lnTo>
                <a:lnTo>
                  <a:pt x="2981" y="998"/>
                </a:lnTo>
                <a:lnTo>
                  <a:pt x="2981" y="988"/>
                </a:lnTo>
                <a:close/>
                <a:moveTo>
                  <a:pt x="3001" y="988"/>
                </a:moveTo>
                <a:lnTo>
                  <a:pt x="3011" y="988"/>
                </a:lnTo>
                <a:lnTo>
                  <a:pt x="3011" y="998"/>
                </a:lnTo>
                <a:lnTo>
                  <a:pt x="3001" y="998"/>
                </a:lnTo>
                <a:lnTo>
                  <a:pt x="3001" y="988"/>
                </a:lnTo>
                <a:close/>
                <a:moveTo>
                  <a:pt x="3021" y="988"/>
                </a:moveTo>
                <a:lnTo>
                  <a:pt x="3031" y="988"/>
                </a:lnTo>
                <a:lnTo>
                  <a:pt x="3031" y="998"/>
                </a:lnTo>
                <a:lnTo>
                  <a:pt x="3021" y="998"/>
                </a:lnTo>
                <a:lnTo>
                  <a:pt x="3021" y="988"/>
                </a:lnTo>
                <a:close/>
                <a:moveTo>
                  <a:pt x="3041" y="988"/>
                </a:moveTo>
                <a:lnTo>
                  <a:pt x="3051" y="988"/>
                </a:lnTo>
                <a:lnTo>
                  <a:pt x="3051" y="998"/>
                </a:lnTo>
                <a:lnTo>
                  <a:pt x="3041" y="998"/>
                </a:lnTo>
                <a:lnTo>
                  <a:pt x="3041" y="988"/>
                </a:lnTo>
                <a:close/>
                <a:moveTo>
                  <a:pt x="3061" y="988"/>
                </a:moveTo>
                <a:lnTo>
                  <a:pt x="3071" y="988"/>
                </a:lnTo>
                <a:lnTo>
                  <a:pt x="3071" y="998"/>
                </a:lnTo>
                <a:lnTo>
                  <a:pt x="3061" y="998"/>
                </a:lnTo>
                <a:lnTo>
                  <a:pt x="3061" y="988"/>
                </a:lnTo>
                <a:close/>
                <a:moveTo>
                  <a:pt x="0" y="741"/>
                </a:moveTo>
                <a:lnTo>
                  <a:pt x="10" y="741"/>
                </a:lnTo>
                <a:lnTo>
                  <a:pt x="10" y="751"/>
                </a:lnTo>
                <a:lnTo>
                  <a:pt x="0" y="751"/>
                </a:lnTo>
                <a:lnTo>
                  <a:pt x="0" y="741"/>
                </a:lnTo>
                <a:close/>
                <a:moveTo>
                  <a:pt x="20" y="741"/>
                </a:moveTo>
                <a:lnTo>
                  <a:pt x="30" y="741"/>
                </a:lnTo>
                <a:lnTo>
                  <a:pt x="30" y="751"/>
                </a:lnTo>
                <a:lnTo>
                  <a:pt x="20" y="751"/>
                </a:lnTo>
                <a:lnTo>
                  <a:pt x="20" y="741"/>
                </a:lnTo>
                <a:close/>
                <a:moveTo>
                  <a:pt x="40" y="741"/>
                </a:moveTo>
                <a:lnTo>
                  <a:pt x="50" y="741"/>
                </a:lnTo>
                <a:lnTo>
                  <a:pt x="50" y="751"/>
                </a:lnTo>
                <a:lnTo>
                  <a:pt x="40" y="751"/>
                </a:lnTo>
                <a:lnTo>
                  <a:pt x="40" y="741"/>
                </a:lnTo>
                <a:close/>
                <a:moveTo>
                  <a:pt x="60" y="741"/>
                </a:moveTo>
                <a:lnTo>
                  <a:pt x="70" y="741"/>
                </a:lnTo>
                <a:lnTo>
                  <a:pt x="70" y="751"/>
                </a:lnTo>
                <a:lnTo>
                  <a:pt x="60" y="751"/>
                </a:lnTo>
                <a:lnTo>
                  <a:pt x="60" y="741"/>
                </a:lnTo>
                <a:close/>
                <a:moveTo>
                  <a:pt x="80" y="741"/>
                </a:moveTo>
                <a:lnTo>
                  <a:pt x="90" y="741"/>
                </a:lnTo>
                <a:lnTo>
                  <a:pt x="90" y="751"/>
                </a:lnTo>
                <a:lnTo>
                  <a:pt x="80" y="751"/>
                </a:lnTo>
                <a:lnTo>
                  <a:pt x="80" y="741"/>
                </a:lnTo>
                <a:close/>
                <a:moveTo>
                  <a:pt x="100" y="741"/>
                </a:moveTo>
                <a:lnTo>
                  <a:pt x="110" y="741"/>
                </a:lnTo>
                <a:lnTo>
                  <a:pt x="110" y="751"/>
                </a:lnTo>
                <a:lnTo>
                  <a:pt x="100" y="751"/>
                </a:lnTo>
                <a:lnTo>
                  <a:pt x="100" y="741"/>
                </a:lnTo>
                <a:close/>
                <a:moveTo>
                  <a:pt x="120" y="741"/>
                </a:moveTo>
                <a:lnTo>
                  <a:pt x="130" y="741"/>
                </a:lnTo>
                <a:lnTo>
                  <a:pt x="130" y="751"/>
                </a:lnTo>
                <a:lnTo>
                  <a:pt x="120" y="751"/>
                </a:lnTo>
                <a:lnTo>
                  <a:pt x="120" y="741"/>
                </a:lnTo>
                <a:close/>
                <a:moveTo>
                  <a:pt x="140" y="741"/>
                </a:moveTo>
                <a:lnTo>
                  <a:pt x="150" y="741"/>
                </a:lnTo>
                <a:lnTo>
                  <a:pt x="150" y="751"/>
                </a:lnTo>
                <a:lnTo>
                  <a:pt x="140" y="751"/>
                </a:lnTo>
                <a:lnTo>
                  <a:pt x="140" y="741"/>
                </a:lnTo>
                <a:close/>
                <a:moveTo>
                  <a:pt x="160" y="741"/>
                </a:moveTo>
                <a:lnTo>
                  <a:pt x="170" y="741"/>
                </a:lnTo>
                <a:lnTo>
                  <a:pt x="170" y="751"/>
                </a:lnTo>
                <a:lnTo>
                  <a:pt x="160" y="751"/>
                </a:lnTo>
                <a:lnTo>
                  <a:pt x="160" y="741"/>
                </a:lnTo>
                <a:close/>
                <a:moveTo>
                  <a:pt x="180" y="741"/>
                </a:moveTo>
                <a:lnTo>
                  <a:pt x="190" y="741"/>
                </a:lnTo>
                <a:lnTo>
                  <a:pt x="190" y="751"/>
                </a:lnTo>
                <a:lnTo>
                  <a:pt x="180" y="751"/>
                </a:lnTo>
                <a:lnTo>
                  <a:pt x="180" y="741"/>
                </a:lnTo>
                <a:close/>
                <a:moveTo>
                  <a:pt x="200" y="741"/>
                </a:moveTo>
                <a:lnTo>
                  <a:pt x="210" y="741"/>
                </a:lnTo>
                <a:lnTo>
                  <a:pt x="210" y="751"/>
                </a:lnTo>
                <a:lnTo>
                  <a:pt x="200" y="751"/>
                </a:lnTo>
                <a:lnTo>
                  <a:pt x="200" y="741"/>
                </a:lnTo>
                <a:close/>
                <a:moveTo>
                  <a:pt x="220" y="741"/>
                </a:moveTo>
                <a:lnTo>
                  <a:pt x="230" y="741"/>
                </a:lnTo>
                <a:lnTo>
                  <a:pt x="230" y="751"/>
                </a:lnTo>
                <a:lnTo>
                  <a:pt x="220" y="751"/>
                </a:lnTo>
                <a:lnTo>
                  <a:pt x="220" y="741"/>
                </a:lnTo>
                <a:close/>
                <a:moveTo>
                  <a:pt x="240" y="741"/>
                </a:moveTo>
                <a:lnTo>
                  <a:pt x="250" y="741"/>
                </a:lnTo>
                <a:lnTo>
                  <a:pt x="250" y="751"/>
                </a:lnTo>
                <a:lnTo>
                  <a:pt x="240" y="751"/>
                </a:lnTo>
                <a:lnTo>
                  <a:pt x="240" y="741"/>
                </a:lnTo>
                <a:close/>
                <a:moveTo>
                  <a:pt x="260" y="741"/>
                </a:moveTo>
                <a:lnTo>
                  <a:pt x="270" y="741"/>
                </a:lnTo>
                <a:lnTo>
                  <a:pt x="270" y="751"/>
                </a:lnTo>
                <a:lnTo>
                  <a:pt x="260" y="751"/>
                </a:lnTo>
                <a:lnTo>
                  <a:pt x="260" y="741"/>
                </a:lnTo>
                <a:close/>
                <a:moveTo>
                  <a:pt x="280" y="741"/>
                </a:moveTo>
                <a:lnTo>
                  <a:pt x="290" y="741"/>
                </a:lnTo>
                <a:lnTo>
                  <a:pt x="290" y="751"/>
                </a:lnTo>
                <a:lnTo>
                  <a:pt x="280" y="751"/>
                </a:lnTo>
                <a:lnTo>
                  <a:pt x="280" y="741"/>
                </a:lnTo>
                <a:close/>
                <a:moveTo>
                  <a:pt x="300" y="741"/>
                </a:moveTo>
                <a:lnTo>
                  <a:pt x="310" y="741"/>
                </a:lnTo>
                <a:lnTo>
                  <a:pt x="310" y="751"/>
                </a:lnTo>
                <a:lnTo>
                  <a:pt x="300" y="751"/>
                </a:lnTo>
                <a:lnTo>
                  <a:pt x="300" y="741"/>
                </a:lnTo>
                <a:close/>
                <a:moveTo>
                  <a:pt x="320" y="741"/>
                </a:moveTo>
                <a:lnTo>
                  <a:pt x="330" y="741"/>
                </a:lnTo>
                <a:lnTo>
                  <a:pt x="330" y="751"/>
                </a:lnTo>
                <a:lnTo>
                  <a:pt x="320" y="751"/>
                </a:lnTo>
                <a:lnTo>
                  <a:pt x="320" y="741"/>
                </a:lnTo>
                <a:close/>
                <a:moveTo>
                  <a:pt x="340" y="741"/>
                </a:moveTo>
                <a:lnTo>
                  <a:pt x="350" y="741"/>
                </a:lnTo>
                <a:lnTo>
                  <a:pt x="350" y="751"/>
                </a:lnTo>
                <a:lnTo>
                  <a:pt x="340" y="751"/>
                </a:lnTo>
                <a:lnTo>
                  <a:pt x="340" y="741"/>
                </a:lnTo>
                <a:close/>
                <a:moveTo>
                  <a:pt x="360" y="741"/>
                </a:moveTo>
                <a:lnTo>
                  <a:pt x="370" y="741"/>
                </a:lnTo>
                <a:lnTo>
                  <a:pt x="370" y="751"/>
                </a:lnTo>
                <a:lnTo>
                  <a:pt x="360" y="751"/>
                </a:lnTo>
                <a:lnTo>
                  <a:pt x="360" y="741"/>
                </a:lnTo>
                <a:close/>
                <a:moveTo>
                  <a:pt x="380" y="741"/>
                </a:moveTo>
                <a:lnTo>
                  <a:pt x="390" y="741"/>
                </a:lnTo>
                <a:lnTo>
                  <a:pt x="390" y="751"/>
                </a:lnTo>
                <a:lnTo>
                  <a:pt x="380" y="751"/>
                </a:lnTo>
                <a:lnTo>
                  <a:pt x="380" y="741"/>
                </a:lnTo>
                <a:close/>
                <a:moveTo>
                  <a:pt x="400" y="741"/>
                </a:moveTo>
                <a:lnTo>
                  <a:pt x="410" y="741"/>
                </a:lnTo>
                <a:lnTo>
                  <a:pt x="410" y="751"/>
                </a:lnTo>
                <a:lnTo>
                  <a:pt x="400" y="751"/>
                </a:lnTo>
                <a:lnTo>
                  <a:pt x="400" y="741"/>
                </a:lnTo>
                <a:close/>
                <a:moveTo>
                  <a:pt x="420" y="741"/>
                </a:moveTo>
                <a:lnTo>
                  <a:pt x="430" y="741"/>
                </a:lnTo>
                <a:lnTo>
                  <a:pt x="430" y="751"/>
                </a:lnTo>
                <a:lnTo>
                  <a:pt x="420" y="751"/>
                </a:lnTo>
                <a:lnTo>
                  <a:pt x="420" y="741"/>
                </a:lnTo>
                <a:close/>
                <a:moveTo>
                  <a:pt x="440" y="741"/>
                </a:moveTo>
                <a:lnTo>
                  <a:pt x="450" y="741"/>
                </a:lnTo>
                <a:lnTo>
                  <a:pt x="450" y="751"/>
                </a:lnTo>
                <a:lnTo>
                  <a:pt x="440" y="751"/>
                </a:lnTo>
                <a:lnTo>
                  <a:pt x="440" y="741"/>
                </a:lnTo>
                <a:close/>
                <a:moveTo>
                  <a:pt x="460" y="741"/>
                </a:moveTo>
                <a:lnTo>
                  <a:pt x="470" y="741"/>
                </a:lnTo>
                <a:lnTo>
                  <a:pt x="470" y="751"/>
                </a:lnTo>
                <a:lnTo>
                  <a:pt x="460" y="751"/>
                </a:lnTo>
                <a:lnTo>
                  <a:pt x="460" y="741"/>
                </a:lnTo>
                <a:close/>
                <a:moveTo>
                  <a:pt x="480" y="741"/>
                </a:moveTo>
                <a:lnTo>
                  <a:pt x="490" y="741"/>
                </a:lnTo>
                <a:lnTo>
                  <a:pt x="490" y="751"/>
                </a:lnTo>
                <a:lnTo>
                  <a:pt x="480" y="751"/>
                </a:lnTo>
                <a:lnTo>
                  <a:pt x="480" y="741"/>
                </a:lnTo>
                <a:close/>
                <a:moveTo>
                  <a:pt x="500" y="741"/>
                </a:moveTo>
                <a:lnTo>
                  <a:pt x="510" y="741"/>
                </a:lnTo>
                <a:lnTo>
                  <a:pt x="510" y="751"/>
                </a:lnTo>
                <a:lnTo>
                  <a:pt x="500" y="751"/>
                </a:lnTo>
                <a:lnTo>
                  <a:pt x="500" y="741"/>
                </a:lnTo>
                <a:close/>
                <a:moveTo>
                  <a:pt x="520" y="741"/>
                </a:moveTo>
                <a:lnTo>
                  <a:pt x="530" y="741"/>
                </a:lnTo>
                <a:lnTo>
                  <a:pt x="530" y="751"/>
                </a:lnTo>
                <a:lnTo>
                  <a:pt x="520" y="751"/>
                </a:lnTo>
                <a:lnTo>
                  <a:pt x="520" y="741"/>
                </a:lnTo>
                <a:close/>
                <a:moveTo>
                  <a:pt x="540" y="741"/>
                </a:moveTo>
                <a:lnTo>
                  <a:pt x="550" y="741"/>
                </a:lnTo>
                <a:lnTo>
                  <a:pt x="550" y="751"/>
                </a:lnTo>
                <a:lnTo>
                  <a:pt x="540" y="751"/>
                </a:lnTo>
                <a:lnTo>
                  <a:pt x="540" y="741"/>
                </a:lnTo>
                <a:close/>
                <a:moveTo>
                  <a:pt x="560" y="741"/>
                </a:moveTo>
                <a:lnTo>
                  <a:pt x="570" y="741"/>
                </a:lnTo>
                <a:lnTo>
                  <a:pt x="570" y="751"/>
                </a:lnTo>
                <a:lnTo>
                  <a:pt x="560" y="751"/>
                </a:lnTo>
                <a:lnTo>
                  <a:pt x="560" y="741"/>
                </a:lnTo>
                <a:close/>
                <a:moveTo>
                  <a:pt x="580" y="741"/>
                </a:moveTo>
                <a:lnTo>
                  <a:pt x="590" y="741"/>
                </a:lnTo>
                <a:lnTo>
                  <a:pt x="590" y="751"/>
                </a:lnTo>
                <a:lnTo>
                  <a:pt x="580" y="751"/>
                </a:lnTo>
                <a:lnTo>
                  <a:pt x="580" y="741"/>
                </a:lnTo>
                <a:close/>
                <a:moveTo>
                  <a:pt x="600" y="741"/>
                </a:moveTo>
                <a:lnTo>
                  <a:pt x="610" y="741"/>
                </a:lnTo>
                <a:lnTo>
                  <a:pt x="610" y="751"/>
                </a:lnTo>
                <a:lnTo>
                  <a:pt x="600" y="751"/>
                </a:lnTo>
                <a:lnTo>
                  <a:pt x="600" y="741"/>
                </a:lnTo>
                <a:close/>
                <a:moveTo>
                  <a:pt x="620" y="741"/>
                </a:moveTo>
                <a:lnTo>
                  <a:pt x="630" y="741"/>
                </a:lnTo>
                <a:lnTo>
                  <a:pt x="630" y="751"/>
                </a:lnTo>
                <a:lnTo>
                  <a:pt x="620" y="751"/>
                </a:lnTo>
                <a:lnTo>
                  <a:pt x="620" y="741"/>
                </a:lnTo>
                <a:close/>
                <a:moveTo>
                  <a:pt x="640" y="741"/>
                </a:moveTo>
                <a:lnTo>
                  <a:pt x="650" y="741"/>
                </a:lnTo>
                <a:lnTo>
                  <a:pt x="650" y="751"/>
                </a:lnTo>
                <a:lnTo>
                  <a:pt x="640" y="751"/>
                </a:lnTo>
                <a:lnTo>
                  <a:pt x="640" y="741"/>
                </a:lnTo>
                <a:close/>
                <a:moveTo>
                  <a:pt x="660" y="741"/>
                </a:moveTo>
                <a:lnTo>
                  <a:pt x="670" y="741"/>
                </a:lnTo>
                <a:lnTo>
                  <a:pt x="670" y="751"/>
                </a:lnTo>
                <a:lnTo>
                  <a:pt x="660" y="751"/>
                </a:lnTo>
                <a:lnTo>
                  <a:pt x="660" y="741"/>
                </a:lnTo>
                <a:close/>
                <a:moveTo>
                  <a:pt x="680" y="741"/>
                </a:moveTo>
                <a:lnTo>
                  <a:pt x="690" y="741"/>
                </a:lnTo>
                <a:lnTo>
                  <a:pt x="690" y="751"/>
                </a:lnTo>
                <a:lnTo>
                  <a:pt x="680" y="751"/>
                </a:lnTo>
                <a:lnTo>
                  <a:pt x="680" y="741"/>
                </a:lnTo>
                <a:close/>
                <a:moveTo>
                  <a:pt x="700" y="741"/>
                </a:moveTo>
                <a:lnTo>
                  <a:pt x="710" y="741"/>
                </a:lnTo>
                <a:lnTo>
                  <a:pt x="710" y="751"/>
                </a:lnTo>
                <a:lnTo>
                  <a:pt x="700" y="751"/>
                </a:lnTo>
                <a:lnTo>
                  <a:pt x="700" y="741"/>
                </a:lnTo>
                <a:close/>
                <a:moveTo>
                  <a:pt x="720" y="741"/>
                </a:moveTo>
                <a:lnTo>
                  <a:pt x="730" y="741"/>
                </a:lnTo>
                <a:lnTo>
                  <a:pt x="730" y="751"/>
                </a:lnTo>
                <a:lnTo>
                  <a:pt x="720" y="751"/>
                </a:lnTo>
                <a:lnTo>
                  <a:pt x="720" y="741"/>
                </a:lnTo>
                <a:close/>
                <a:moveTo>
                  <a:pt x="740" y="741"/>
                </a:moveTo>
                <a:lnTo>
                  <a:pt x="750" y="741"/>
                </a:lnTo>
                <a:lnTo>
                  <a:pt x="750" y="751"/>
                </a:lnTo>
                <a:lnTo>
                  <a:pt x="740" y="751"/>
                </a:lnTo>
                <a:lnTo>
                  <a:pt x="740" y="741"/>
                </a:lnTo>
                <a:close/>
                <a:moveTo>
                  <a:pt x="760" y="741"/>
                </a:moveTo>
                <a:lnTo>
                  <a:pt x="770" y="741"/>
                </a:lnTo>
                <a:lnTo>
                  <a:pt x="770" y="751"/>
                </a:lnTo>
                <a:lnTo>
                  <a:pt x="760" y="751"/>
                </a:lnTo>
                <a:lnTo>
                  <a:pt x="760" y="741"/>
                </a:lnTo>
                <a:close/>
                <a:moveTo>
                  <a:pt x="780" y="741"/>
                </a:moveTo>
                <a:lnTo>
                  <a:pt x="790" y="741"/>
                </a:lnTo>
                <a:lnTo>
                  <a:pt x="790" y="751"/>
                </a:lnTo>
                <a:lnTo>
                  <a:pt x="780" y="751"/>
                </a:lnTo>
                <a:lnTo>
                  <a:pt x="780" y="741"/>
                </a:lnTo>
                <a:close/>
                <a:moveTo>
                  <a:pt x="800" y="741"/>
                </a:moveTo>
                <a:lnTo>
                  <a:pt x="810" y="741"/>
                </a:lnTo>
                <a:lnTo>
                  <a:pt x="810" y="751"/>
                </a:lnTo>
                <a:lnTo>
                  <a:pt x="800" y="751"/>
                </a:lnTo>
                <a:lnTo>
                  <a:pt x="800" y="741"/>
                </a:lnTo>
                <a:close/>
                <a:moveTo>
                  <a:pt x="820" y="741"/>
                </a:moveTo>
                <a:lnTo>
                  <a:pt x="830" y="741"/>
                </a:lnTo>
                <a:lnTo>
                  <a:pt x="830" y="751"/>
                </a:lnTo>
                <a:lnTo>
                  <a:pt x="820" y="751"/>
                </a:lnTo>
                <a:lnTo>
                  <a:pt x="820" y="741"/>
                </a:lnTo>
                <a:close/>
                <a:moveTo>
                  <a:pt x="840" y="741"/>
                </a:moveTo>
                <a:lnTo>
                  <a:pt x="850" y="741"/>
                </a:lnTo>
                <a:lnTo>
                  <a:pt x="850" y="751"/>
                </a:lnTo>
                <a:lnTo>
                  <a:pt x="840" y="751"/>
                </a:lnTo>
                <a:lnTo>
                  <a:pt x="840" y="741"/>
                </a:lnTo>
                <a:close/>
                <a:moveTo>
                  <a:pt x="860" y="741"/>
                </a:moveTo>
                <a:lnTo>
                  <a:pt x="870" y="741"/>
                </a:lnTo>
                <a:lnTo>
                  <a:pt x="870" y="751"/>
                </a:lnTo>
                <a:lnTo>
                  <a:pt x="860" y="751"/>
                </a:lnTo>
                <a:lnTo>
                  <a:pt x="860" y="741"/>
                </a:lnTo>
                <a:close/>
                <a:moveTo>
                  <a:pt x="880" y="741"/>
                </a:moveTo>
                <a:lnTo>
                  <a:pt x="890" y="741"/>
                </a:lnTo>
                <a:lnTo>
                  <a:pt x="890" y="751"/>
                </a:lnTo>
                <a:lnTo>
                  <a:pt x="880" y="751"/>
                </a:lnTo>
                <a:lnTo>
                  <a:pt x="880" y="741"/>
                </a:lnTo>
                <a:close/>
                <a:moveTo>
                  <a:pt x="900" y="741"/>
                </a:moveTo>
                <a:lnTo>
                  <a:pt x="910" y="741"/>
                </a:lnTo>
                <a:lnTo>
                  <a:pt x="910" y="751"/>
                </a:lnTo>
                <a:lnTo>
                  <a:pt x="900" y="751"/>
                </a:lnTo>
                <a:lnTo>
                  <a:pt x="900" y="741"/>
                </a:lnTo>
                <a:close/>
                <a:moveTo>
                  <a:pt x="920" y="741"/>
                </a:moveTo>
                <a:lnTo>
                  <a:pt x="930" y="741"/>
                </a:lnTo>
                <a:lnTo>
                  <a:pt x="930" y="751"/>
                </a:lnTo>
                <a:lnTo>
                  <a:pt x="920" y="751"/>
                </a:lnTo>
                <a:lnTo>
                  <a:pt x="920" y="741"/>
                </a:lnTo>
                <a:close/>
                <a:moveTo>
                  <a:pt x="940" y="741"/>
                </a:moveTo>
                <a:lnTo>
                  <a:pt x="950" y="741"/>
                </a:lnTo>
                <a:lnTo>
                  <a:pt x="950" y="751"/>
                </a:lnTo>
                <a:lnTo>
                  <a:pt x="940" y="751"/>
                </a:lnTo>
                <a:lnTo>
                  <a:pt x="940" y="741"/>
                </a:lnTo>
                <a:close/>
                <a:moveTo>
                  <a:pt x="960" y="741"/>
                </a:moveTo>
                <a:lnTo>
                  <a:pt x="970" y="741"/>
                </a:lnTo>
                <a:lnTo>
                  <a:pt x="970" y="751"/>
                </a:lnTo>
                <a:lnTo>
                  <a:pt x="960" y="751"/>
                </a:lnTo>
                <a:lnTo>
                  <a:pt x="960" y="741"/>
                </a:lnTo>
                <a:close/>
                <a:moveTo>
                  <a:pt x="980" y="741"/>
                </a:moveTo>
                <a:lnTo>
                  <a:pt x="990" y="741"/>
                </a:lnTo>
                <a:lnTo>
                  <a:pt x="990" y="751"/>
                </a:lnTo>
                <a:lnTo>
                  <a:pt x="980" y="751"/>
                </a:lnTo>
                <a:lnTo>
                  <a:pt x="980" y="741"/>
                </a:lnTo>
                <a:close/>
                <a:moveTo>
                  <a:pt x="1000" y="741"/>
                </a:moveTo>
                <a:lnTo>
                  <a:pt x="1010" y="741"/>
                </a:lnTo>
                <a:lnTo>
                  <a:pt x="1010" y="751"/>
                </a:lnTo>
                <a:lnTo>
                  <a:pt x="1000" y="751"/>
                </a:lnTo>
                <a:lnTo>
                  <a:pt x="1000" y="741"/>
                </a:lnTo>
                <a:close/>
                <a:moveTo>
                  <a:pt x="1020" y="741"/>
                </a:moveTo>
                <a:lnTo>
                  <a:pt x="1030" y="741"/>
                </a:lnTo>
                <a:lnTo>
                  <a:pt x="1030" y="751"/>
                </a:lnTo>
                <a:lnTo>
                  <a:pt x="1020" y="751"/>
                </a:lnTo>
                <a:lnTo>
                  <a:pt x="1020" y="741"/>
                </a:lnTo>
                <a:close/>
                <a:moveTo>
                  <a:pt x="1040" y="741"/>
                </a:moveTo>
                <a:lnTo>
                  <a:pt x="1050" y="741"/>
                </a:lnTo>
                <a:lnTo>
                  <a:pt x="1050" y="751"/>
                </a:lnTo>
                <a:lnTo>
                  <a:pt x="1040" y="751"/>
                </a:lnTo>
                <a:lnTo>
                  <a:pt x="1040" y="741"/>
                </a:lnTo>
                <a:close/>
                <a:moveTo>
                  <a:pt x="1060" y="741"/>
                </a:moveTo>
                <a:lnTo>
                  <a:pt x="1070" y="741"/>
                </a:lnTo>
                <a:lnTo>
                  <a:pt x="1070" y="751"/>
                </a:lnTo>
                <a:lnTo>
                  <a:pt x="1060" y="751"/>
                </a:lnTo>
                <a:lnTo>
                  <a:pt x="1060" y="741"/>
                </a:lnTo>
                <a:close/>
                <a:moveTo>
                  <a:pt x="1080" y="741"/>
                </a:moveTo>
                <a:lnTo>
                  <a:pt x="1090" y="741"/>
                </a:lnTo>
                <a:lnTo>
                  <a:pt x="1090" y="751"/>
                </a:lnTo>
                <a:lnTo>
                  <a:pt x="1080" y="751"/>
                </a:lnTo>
                <a:lnTo>
                  <a:pt x="1080" y="741"/>
                </a:lnTo>
                <a:close/>
                <a:moveTo>
                  <a:pt x="1100" y="741"/>
                </a:moveTo>
                <a:lnTo>
                  <a:pt x="1110" y="741"/>
                </a:lnTo>
                <a:lnTo>
                  <a:pt x="1110" y="751"/>
                </a:lnTo>
                <a:lnTo>
                  <a:pt x="1100" y="751"/>
                </a:lnTo>
                <a:lnTo>
                  <a:pt x="1100" y="741"/>
                </a:lnTo>
                <a:close/>
                <a:moveTo>
                  <a:pt x="1120" y="741"/>
                </a:moveTo>
                <a:lnTo>
                  <a:pt x="1130" y="741"/>
                </a:lnTo>
                <a:lnTo>
                  <a:pt x="1130" y="751"/>
                </a:lnTo>
                <a:lnTo>
                  <a:pt x="1120" y="751"/>
                </a:lnTo>
                <a:lnTo>
                  <a:pt x="1120" y="741"/>
                </a:lnTo>
                <a:close/>
                <a:moveTo>
                  <a:pt x="1140" y="741"/>
                </a:moveTo>
                <a:lnTo>
                  <a:pt x="1150" y="741"/>
                </a:lnTo>
                <a:lnTo>
                  <a:pt x="1150" y="751"/>
                </a:lnTo>
                <a:lnTo>
                  <a:pt x="1140" y="751"/>
                </a:lnTo>
                <a:lnTo>
                  <a:pt x="1140" y="741"/>
                </a:lnTo>
                <a:close/>
                <a:moveTo>
                  <a:pt x="1160" y="741"/>
                </a:moveTo>
                <a:lnTo>
                  <a:pt x="1170" y="741"/>
                </a:lnTo>
                <a:lnTo>
                  <a:pt x="1170" y="751"/>
                </a:lnTo>
                <a:lnTo>
                  <a:pt x="1160" y="751"/>
                </a:lnTo>
                <a:lnTo>
                  <a:pt x="1160" y="741"/>
                </a:lnTo>
                <a:close/>
                <a:moveTo>
                  <a:pt x="1180" y="741"/>
                </a:moveTo>
                <a:lnTo>
                  <a:pt x="1190" y="741"/>
                </a:lnTo>
                <a:lnTo>
                  <a:pt x="1190" y="751"/>
                </a:lnTo>
                <a:lnTo>
                  <a:pt x="1180" y="751"/>
                </a:lnTo>
                <a:lnTo>
                  <a:pt x="1180" y="741"/>
                </a:lnTo>
                <a:close/>
                <a:moveTo>
                  <a:pt x="1200" y="741"/>
                </a:moveTo>
                <a:lnTo>
                  <a:pt x="1210" y="741"/>
                </a:lnTo>
                <a:lnTo>
                  <a:pt x="1210" y="751"/>
                </a:lnTo>
                <a:lnTo>
                  <a:pt x="1200" y="751"/>
                </a:lnTo>
                <a:lnTo>
                  <a:pt x="1200" y="741"/>
                </a:lnTo>
                <a:close/>
                <a:moveTo>
                  <a:pt x="1220" y="741"/>
                </a:moveTo>
                <a:lnTo>
                  <a:pt x="1230" y="741"/>
                </a:lnTo>
                <a:lnTo>
                  <a:pt x="1230" y="751"/>
                </a:lnTo>
                <a:lnTo>
                  <a:pt x="1220" y="751"/>
                </a:lnTo>
                <a:lnTo>
                  <a:pt x="1220" y="741"/>
                </a:lnTo>
                <a:close/>
                <a:moveTo>
                  <a:pt x="1240" y="741"/>
                </a:moveTo>
                <a:lnTo>
                  <a:pt x="1250" y="741"/>
                </a:lnTo>
                <a:lnTo>
                  <a:pt x="1250" y="751"/>
                </a:lnTo>
                <a:lnTo>
                  <a:pt x="1240" y="751"/>
                </a:lnTo>
                <a:lnTo>
                  <a:pt x="1240" y="741"/>
                </a:lnTo>
                <a:close/>
                <a:moveTo>
                  <a:pt x="1260" y="741"/>
                </a:moveTo>
                <a:lnTo>
                  <a:pt x="1270" y="741"/>
                </a:lnTo>
                <a:lnTo>
                  <a:pt x="1270" y="751"/>
                </a:lnTo>
                <a:lnTo>
                  <a:pt x="1260" y="751"/>
                </a:lnTo>
                <a:lnTo>
                  <a:pt x="1260" y="741"/>
                </a:lnTo>
                <a:close/>
                <a:moveTo>
                  <a:pt x="1280" y="741"/>
                </a:moveTo>
                <a:lnTo>
                  <a:pt x="1290" y="741"/>
                </a:lnTo>
                <a:lnTo>
                  <a:pt x="1290" y="751"/>
                </a:lnTo>
                <a:lnTo>
                  <a:pt x="1280" y="751"/>
                </a:lnTo>
                <a:lnTo>
                  <a:pt x="1280" y="741"/>
                </a:lnTo>
                <a:close/>
                <a:moveTo>
                  <a:pt x="1300" y="741"/>
                </a:moveTo>
                <a:lnTo>
                  <a:pt x="1310" y="741"/>
                </a:lnTo>
                <a:lnTo>
                  <a:pt x="1310" y="751"/>
                </a:lnTo>
                <a:lnTo>
                  <a:pt x="1300" y="751"/>
                </a:lnTo>
                <a:lnTo>
                  <a:pt x="1300" y="741"/>
                </a:lnTo>
                <a:close/>
                <a:moveTo>
                  <a:pt x="1320" y="741"/>
                </a:moveTo>
                <a:lnTo>
                  <a:pt x="1330" y="741"/>
                </a:lnTo>
                <a:lnTo>
                  <a:pt x="1330" y="751"/>
                </a:lnTo>
                <a:lnTo>
                  <a:pt x="1320" y="751"/>
                </a:lnTo>
                <a:lnTo>
                  <a:pt x="1320" y="741"/>
                </a:lnTo>
                <a:close/>
                <a:moveTo>
                  <a:pt x="1340" y="741"/>
                </a:moveTo>
                <a:lnTo>
                  <a:pt x="1350" y="741"/>
                </a:lnTo>
                <a:lnTo>
                  <a:pt x="1350" y="751"/>
                </a:lnTo>
                <a:lnTo>
                  <a:pt x="1340" y="751"/>
                </a:lnTo>
                <a:lnTo>
                  <a:pt x="1340" y="741"/>
                </a:lnTo>
                <a:close/>
                <a:moveTo>
                  <a:pt x="1360" y="741"/>
                </a:moveTo>
                <a:lnTo>
                  <a:pt x="1370" y="741"/>
                </a:lnTo>
                <a:lnTo>
                  <a:pt x="1370" y="751"/>
                </a:lnTo>
                <a:lnTo>
                  <a:pt x="1360" y="751"/>
                </a:lnTo>
                <a:lnTo>
                  <a:pt x="1360" y="741"/>
                </a:lnTo>
                <a:close/>
                <a:moveTo>
                  <a:pt x="1380" y="741"/>
                </a:moveTo>
                <a:lnTo>
                  <a:pt x="1390" y="741"/>
                </a:lnTo>
                <a:lnTo>
                  <a:pt x="1390" y="751"/>
                </a:lnTo>
                <a:lnTo>
                  <a:pt x="1380" y="751"/>
                </a:lnTo>
                <a:lnTo>
                  <a:pt x="1380" y="741"/>
                </a:lnTo>
                <a:close/>
                <a:moveTo>
                  <a:pt x="1400" y="741"/>
                </a:moveTo>
                <a:lnTo>
                  <a:pt x="1410" y="741"/>
                </a:lnTo>
                <a:lnTo>
                  <a:pt x="1410" y="751"/>
                </a:lnTo>
                <a:lnTo>
                  <a:pt x="1400" y="751"/>
                </a:lnTo>
                <a:lnTo>
                  <a:pt x="1400" y="741"/>
                </a:lnTo>
                <a:close/>
                <a:moveTo>
                  <a:pt x="1420" y="741"/>
                </a:moveTo>
                <a:lnTo>
                  <a:pt x="1430" y="741"/>
                </a:lnTo>
                <a:lnTo>
                  <a:pt x="1430" y="751"/>
                </a:lnTo>
                <a:lnTo>
                  <a:pt x="1420" y="751"/>
                </a:lnTo>
                <a:lnTo>
                  <a:pt x="1420" y="741"/>
                </a:lnTo>
                <a:close/>
                <a:moveTo>
                  <a:pt x="1440" y="741"/>
                </a:moveTo>
                <a:lnTo>
                  <a:pt x="1450" y="741"/>
                </a:lnTo>
                <a:lnTo>
                  <a:pt x="1450" y="751"/>
                </a:lnTo>
                <a:lnTo>
                  <a:pt x="1440" y="751"/>
                </a:lnTo>
                <a:lnTo>
                  <a:pt x="1440" y="741"/>
                </a:lnTo>
                <a:close/>
                <a:moveTo>
                  <a:pt x="1460" y="741"/>
                </a:moveTo>
                <a:lnTo>
                  <a:pt x="1470" y="741"/>
                </a:lnTo>
                <a:lnTo>
                  <a:pt x="1470" y="751"/>
                </a:lnTo>
                <a:lnTo>
                  <a:pt x="1460" y="751"/>
                </a:lnTo>
                <a:lnTo>
                  <a:pt x="1460" y="741"/>
                </a:lnTo>
                <a:close/>
                <a:moveTo>
                  <a:pt x="1480" y="741"/>
                </a:moveTo>
                <a:lnTo>
                  <a:pt x="1490" y="741"/>
                </a:lnTo>
                <a:lnTo>
                  <a:pt x="1490" y="751"/>
                </a:lnTo>
                <a:lnTo>
                  <a:pt x="1480" y="751"/>
                </a:lnTo>
                <a:lnTo>
                  <a:pt x="1480" y="741"/>
                </a:lnTo>
                <a:close/>
                <a:moveTo>
                  <a:pt x="1500" y="741"/>
                </a:moveTo>
                <a:lnTo>
                  <a:pt x="1510" y="741"/>
                </a:lnTo>
                <a:lnTo>
                  <a:pt x="1510" y="751"/>
                </a:lnTo>
                <a:lnTo>
                  <a:pt x="1500" y="751"/>
                </a:lnTo>
                <a:lnTo>
                  <a:pt x="1500" y="741"/>
                </a:lnTo>
                <a:close/>
                <a:moveTo>
                  <a:pt x="1520" y="741"/>
                </a:moveTo>
                <a:lnTo>
                  <a:pt x="1530" y="741"/>
                </a:lnTo>
                <a:lnTo>
                  <a:pt x="1530" y="751"/>
                </a:lnTo>
                <a:lnTo>
                  <a:pt x="1520" y="751"/>
                </a:lnTo>
                <a:lnTo>
                  <a:pt x="1520" y="741"/>
                </a:lnTo>
                <a:close/>
                <a:moveTo>
                  <a:pt x="1540" y="741"/>
                </a:moveTo>
                <a:lnTo>
                  <a:pt x="1550" y="741"/>
                </a:lnTo>
                <a:lnTo>
                  <a:pt x="1550" y="751"/>
                </a:lnTo>
                <a:lnTo>
                  <a:pt x="1540" y="751"/>
                </a:lnTo>
                <a:lnTo>
                  <a:pt x="1540" y="741"/>
                </a:lnTo>
                <a:close/>
                <a:moveTo>
                  <a:pt x="1560" y="741"/>
                </a:moveTo>
                <a:lnTo>
                  <a:pt x="1570" y="741"/>
                </a:lnTo>
                <a:lnTo>
                  <a:pt x="1570" y="751"/>
                </a:lnTo>
                <a:lnTo>
                  <a:pt x="1560" y="751"/>
                </a:lnTo>
                <a:lnTo>
                  <a:pt x="1560" y="741"/>
                </a:lnTo>
                <a:close/>
                <a:moveTo>
                  <a:pt x="1580" y="741"/>
                </a:moveTo>
                <a:lnTo>
                  <a:pt x="1590" y="741"/>
                </a:lnTo>
                <a:lnTo>
                  <a:pt x="1590" y="751"/>
                </a:lnTo>
                <a:lnTo>
                  <a:pt x="1580" y="751"/>
                </a:lnTo>
                <a:lnTo>
                  <a:pt x="1580" y="741"/>
                </a:lnTo>
                <a:close/>
                <a:moveTo>
                  <a:pt x="1600" y="741"/>
                </a:moveTo>
                <a:lnTo>
                  <a:pt x="1610" y="741"/>
                </a:lnTo>
                <a:lnTo>
                  <a:pt x="1610" y="751"/>
                </a:lnTo>
                <a:lnTo>
                  <a:pt x="1600" y="751"/>
                </a:lnTo>
                <a:lnTo>
                  <a:pt x="1600" y="741"/>
                </a:lnTo>
                <a:close/>
                <a:moveTo>
                  <a:pt x="1620" y="741"/>
                </a:moveTo>
                <a:lnTo>
                  <a:pt x="1631" y="741"/>
                </a:lnTo>
                <a:lnTo>
                  <a:pt x="1631" y="751"/>
                </a:lnTo>
                <a:lnTo>
                  <a:pt x="1620" y="751"/>
                </a:lnTo>
                <a:lnTo>
                  <a:pt x="1620" y="741"/>
                </a:lnTo>
                <a:close/>
                <a:moveTo>
                  <a:pt x="1640" y="741"/>
                </a:moveTo>
                <a:lnTo>
                  <a:pt x="1650" y="741"/>
                </a:lnTo>
                <a:lnTo>
                  <a:pt x="1650" y="751"/>
                </a:lnTo>
                <a:lnTo>
                  <a:pt x="1640" y="751"/>
                </a:lnTo>
                <a:lnTo>
                  <a:pt x="1640" y="741"/>
                </a:lnTo>
                <a:close/>
                <a:moveTo>
                  <a:pt x="1661" y="741"/>
                </a:moveTo>
                <a:lnTo>
                  <a:pt x="1670" y="741"/>
                </a:lnTo>
                <a:lnTo>
                  <a:pt x="1670" y="751"/>
                </a:lnTo>
                <a:lnTo>
                  <a:pt x="1661" y="751"/>
                </a:lnTo>
                <a:lnTo>
                  <a:pt x="1661" y="741"/>
                </a:lnTo>
                <a:close/>
                <a:moveTo>
                  <a:pt x="1680" y="741"/>
                </a:moveTo>
                <a:lnTo>
                  <a:pt x="1691" y="741"/>
                </a:lnTo>
                <a:lnTo>
                  <a:pt x="1691" y="751"/>
                </a:lnTo>
                <a:lnTo>
                  <a:pt x="1680" y="751"/>
                </a:lnTo>
                <a:lnTo>
                  <a:pt x="1680" y="741"/>
                </a:lnTo>
                <a:close/>
                <a:moveTo>
                  <a:pt x="1700" y="741"/>
                </a:moveTo>
                <a:lnTo>
                  <a:pt x="1710" y="741"/>
                </a:lnTo>
                <a:lnTo>
                  <a:pt x="1710" y="751"/>
                </a:lnTo>
                <a:lnTo>
                  <a:pt x="1700" y="751"/>
                </a:lnTo>
                <a:lnTo>
                  <a:pt x="1700" y="741"/>
                </a:lnTo>
                <a:close/>
                <a:moveTo>
                  <a:pt x="1721" y="741"/>
                </a:moveTo>
                <a:lnTo>
                  <a:pt x="1730" y="741"/>
                </a:lnTo>
                <a:lnTo>
                  <a:pt x="1730" y="751"/>
                </a:lnTo>
                <a:lnTo>
                  <a:pt x="1721" y="751"/>
                </a:lnTo>
                <a:lnTo>
                  <a:pt x="1721" y="741"/>
                </a:lnTo>
                <a:close/>
                <a:moveTo>
                  <a:pt x="1740" y="741"/>
                </a:moveTo>
                <a:lnTo>
                  <a:pt x="1751" y="741"/>
                </a:lnTo>
                <a:lnTo>
                  <a:pt x="1751" y="751"/>
                </a:lnTo>
                <a:lnTo>
                  <a:pt x="1740" y="751"/>
                </a:lnTo>
                <a:lnTo>
                  <a:pt x="1740" y="741"/>
                </a:lnTo>
                <a:close/>
                <a:moveTo>
                  <a:pt x="1761" y="741"/>
                </a:moveTo>
                <a:lnTo>
                  <a:pt x="1770" y="741"/>
                </a:lnTo>
                <a:lnTo>
                  <a:pt x="1770" y="751"/>
                </a:lnTo>
                <a:lnTo>
                  <a:pt x="1761" y="751"/>
                </a:lnTo>
                <a:lnTo>
                  <a:pt x="1761" y="741"/>
                </a:lnTo>
                <a:close/>
                <a:moveTo>
                  <a:pt x="1781" y="741"/>
                </a:moveTo>
                <a:lnTo>
                  <a:pt x="1791" y="741"/>
                </a:lnTo>
                <a:lnTo>
                  <a:pt x="1791" y="751"/>
                </a:lnTo>
                <a:lnTo>
                  <a:pt x="1781" y="751"/>
                </a:lnTo>
                <a:lnTo>
                  <a:pt x="1781" y="741"/>
                </a:lnTo>
                <a:close/>
                <a:moveTo>
                  <a:pt x="1800" y="741"/>
                </a:moveTo>
                <a:lnTo>
                  <a:pt x="1811" y="741"/>
                </a:lnTo>
                <a:lnTo>
                  <a:pt x="1811" y="751"/>
                </a:lnTo>
                <a:lnTo>
                  <a:pt x="1800" y="751"/>
                </a:lnTo>
                <a:lnTo>
                  <a:pt x="1800" y="741"/>
                </a:lnTo>
                <a:close/>
                <a:moveTo>
                  <a:pt x="1821" y="741"/>
                </a:moveTo>
                <a:lnTo>
                  <a:pt x="1830" y="741"/>
                </a:lnTo>
                <a:lnTo>
                  <a:pt x="1830" y="751"/>
                </a:lnTo>
                <a:lnTo>
                  <a:pt x="1821" y="751"/>
                </a:lnTo>
                <a:lnTo>
                  <a:pt x="1821" y="741"/>
                </a:lnTo>
                <a:close/>
                <a:moveTo>
                  <a:pt x="1841" y="741"/>
                </a:moveTo>
                <a:lnTo>
                  <a:pt x="1851" y="741"/>
                </a:lnTo>
                <a:lnTo>
                  <a:pt x="1851" y="751"/>
                </a:lnTo>
                <a:lnTo>
                  <a:pt x="1841" y="751"/>
                </a:lnTo>
                <a:lnTo>
                  <a:pt x="1841" y="741"/>
                </a:lnTo>
                <a:close/>
                <a:moveTo>
                  <a:pt x="1861" y="741"/>
                </a:moveTo>
                <a:lnTo>
                  <a:pt x="1871" y="741"/>
                </a:lnTo>
                <a:lnTo>
                  <a:pt x="1871" y="751"/>
                </a:lnTo>
                <a:lnTo>
                  <a:pt x="1861" y="751"/>
                </a:lnTo>
                <a:lnTo>
                  <a:pt x="1861" y="741"/>
                </a:lnTo>
                <a:close/>
                <a:moveTo>
                  <a:pt x="1881" y="741"/>
                </a:moveTo>
                <a:lnTo>
                  <a:pt x="1891" y="741"/>
                </a:lnTo>
                <a:lnTo>
                  <a:pt x="1891" y="751"/>
                </a:lnTo>
                <a:lnTo>
                  <a:pt x="1881" y="751"/>
                </a:lnTo>
                <a:lnTo>
                  <a:pt x="1881" y="741"/>
                </a:lnTo>
                <a:close/>
                <a:moveTo>
                  <a:pt x="1901" y="741"/>
                </a:moveTo>
                <a:lnTo>
                  <a:pt x="1911" y="741"/>
                </a:lnTo>
                <a:lnTo>
                  <a:pt x="1911" y="751"/>
                </a:lnTo>
                <a:lnTo>
                  <a:pt x="1901" y="751"/>
                </a:lnTo>
                <a:lnTo>
                  <a:pt x="1901" y="741"/>
                </a:lnTo>
                <a:close/>
                <a:moveTo>
                  <a:pt x="1921" y="741"/>
                </a:moveTo>
                <a:lnTo>
                  <a:pt x="1931" y="741"/>
                </a:lnTo>
                <a:lnTo>
                  <a:pt x="1931" y="751"/>
                </a:lnTo>
                <a:lnTo>
                  <a:pt x="1921" y="751"/>
                </a:lnTo>
                <a:lnTo>
                  <a:pt x="1921" y="741"/>
                </a:lnTo>
                <a:close/>
                <a:moveTo>
                  <a:pt x="1941" y="741"/>
                </a:moveTo>
                <a:lnTo>
                  <a:pt x="1951" y="741"/>
                </a:lnTo>
                <a:lnTo>
                  <a:pt x="1951" y="751"/>
                </a:lnTo>
                <a:lnTo>
                  <a:pt x="1941" y="751"/>
                </a:lnTo>
                <a:lnTo>
                  <a:pt x="1941" y="741"/>
                </a:lnTo>
                <a:close/>
                <a:moveTo>
                  <a:pt x="1961" y="741"/>
                </a:moveTo>
                <a:lnTo>
                  <a:pt x="1971" y="741"/>
                </a:lnTo>
                <a:lnTo>
                  <a:pt x="1971" y="751"/>
                </a:lnTo>
                <a:lnTo>
                  <a:pt x="1961" y="751"/>
                </a:lnTo>
                <a:lnTo>
                  <a:pt x="1961" y="741"/>
                </a:lnTo>
                <a:close/>
                <a:moveTo>
                  <a:pt x="1981" y="741"/>
                </a:moveTo>
                <a:lnTo>
                  <a:pt x="1991" y="741"/>
                </a:lnTo>
                <a:lnTo>
                  <a:pt x="1991" y="751"/>
                </a:lnTo>
                <a:lnTo>
                  <a:pt x="1981" y="751"/>
                </a:lnTo>
                <a:lnTo>
                  <a:pt x="1981" y="741"/>
                </a:lnTo>
                <a:close/>
                <a:moveTo>
                  <a:pt x="2001" y="741"/>
                </a:moveTo>
                <a:lnTo>
                  <a:pt x="2011" y="741"/>
                </a:lnTo>
                <a:lnTo>
                  <a:pt x="2011" y="751"/>
                </a:lnTo>
                <a:lnTo>
                  <a:pt x="2001" y="751"/>
                </a:lnTo>
                <a:lnTo>
                  <a:pt x="2001" y="741"/>
                </a:lnTo>
                <a:close/>
                <a:moveTo>
                  <a:pt x="2021" y="741"/>
                </a:moveTo>
                <a:lnTo>
                  <a:pt x="2031" y="741"/>
                </a:lnTo>
                <a:lnTo>
                  <a:pt x="2031" y="751"/>
                </a:lnTo>
                <a:lnTo>
                  <a:pt x="2021" y="751"/>
                </a:lnTo>
                <a:lnTo>
                  <a:pt x="2021" y="741"/>
                </a:lnTo>
                <a:close/>
                <a:moveTo>
                  <a:pt x="2041" y="741"/>
                </a:moveTo>
                <a:lnTo>
                  <a:pt x="2051" y="741"/>
                </a:lnTo>
                <a:lnTo>
                  <a:pt x="2051" y="751"/>
                </a:lnTo>
                <a:lnTo>
                  <a:pt x="2041" y="751"/>
                </a:lnTo>
                <a:lnTo>
                  <a:pt x="2041" y="741"/>
                </a:lnTo>
                <a:close/>
                <a:moveTo>
                  <a:pt x="2061" y="741"/>
                </a:moveTo>
                <a:lnTo>
                  <a:pt x="2071" y="741"/>
                </a:lnTo>
                <a:lnTo>
                  <a:pt x="2071" y="751"/>
                </a:lnTo>
                <a:lnTo>
                  <a:pt x="2061" y="751"/>
                </a:lnTo>
                <a:lnTo>
                  <a:pt x="2061" y="741"/>
                </a:lnTo>
                <a:close/>
                <a:moveTo>
                  <a:pt x="2081" y="741"/>
                </a:moveTo>
                <a:lnTo>
                  <a:pt x="2091" y="741"/>
                </a:lnTo>
                <a:lnTo>
                  <a:pt x="2091" y="751"/>
                </a:lnTo>
                <a:lnTo>
                  <a:pt x="2081" y="751"/>
                </a:lnTo>
                <a:lnTo>
                  <a:pt x="2081" y="741"/>
                </a:lnTo>
                <a:close/>
                <a:moveTo>
                  <a:pt x="2101" y="741"/>
                </a:moveTo>
                <a:lnTo>
                  <a:pt x="2111" y="741"/>
                </a:lnTo>
                <a:lnTo>
                  <a:pt x="2111" y="751"/>
                </a:lnTo>
                <a:lnTo>
                  <a:pt x="2101" y="751"/>
                </a:lnTo>
                <a:lnTo>
                  <a:pt x="2101" y="741"/>
                </a:lnTo>
                <a:close/>
                <a:moveTo>
                  <a:pt x="2121" y="741"/>
                </a:moveTo>
                <a:lnTo>
                  <a:pt x="2131" y="741"/>
                </a:lnTo>
                <a:lnTo>
                  <a:pt x="2131" y="751"/>
                </a:lnTo>
                <a:lnTo>
                  <a:pt x="2121" y="751"/>
                </a:lnTo>
                <a:lnTo>
                  <a:pt x="2121" y="741"/>
                </a:lnTo>
                <a:close/>
                <a:moveTo>
                  <a:pt x="2141" y="741"/>
                </a:moveTo>
                <a:lnTo>
                  <a:pt x="2151" y="741"/>
                </a:lnTo>
                <a:lnTo>
                  <a:pt x="2151" y="751"/>
                </a:lnTo>
                <a:lnTo>
                  <a:pt x="2141" y="751"/>
                </a:lnTo>
                <a:lnTo>
                  <a:pt x="2141" y="741"/>
                </a:lnTo>
                <a:close/>
                <a:moveTo>
                  <a:pt x="2161" y="741"/>
                </a:moveTo>
                <a:lnTo>
                  <a:pt x="2171" y="741"/>
                </a:lnTo>
                <a:lnTo>
                  <a:pt x="2171" y="751"/>
                </a:lnTo>
                <a:lnTo>
                  <a:pt x="2161" y="751"/>
                </a:lnTo>
                <a:lnTo>
                  <a:pt x="2161" y="741"/>
                </a:lnTo>
                <a:close/>
                <a:moveTo>
                  <a:pt x="2181" y="741"/>
                </a:moveTo>
                <a:lnTo>
                  <a:pt x="2191" y="741"/>
                </a:lnTo>
                <a:lnTo>
                  <a:pt x="2191" y="751"/>
                </a:lnTo>
                <a:lnTo>
                  <a:pt x="2181" y="751"/>
                </a:lnTo>
                <a:lnTo>
                  <a:pt x="2181" y="741"/>
                </a:lnTo>
                <a:close/>
                <a:moveTo>
                  <a:pt x="2201" y="741"/>
                </a:moveTo>
                <a:lnTo>
                  <a:pt x="2211" y="741"/>
                </a:lnTo>
                <a:lnTo>
                  <a:pt x="2211" y="751"/>
                </a:lnTo>
                <a:lnTo>
                  <a:pt x="2201" y="751"/>
                </a:lnTo>
                <a:lnTo>
                  <a:pt x="2201" y="741"/>
                </a:lnTo>
                <a:close/>
                <a:moveTo>
                  <a:pt x="2221" y="741"/>
                </a:moveTo>
                <a:lnTo>
                  <a:pt x="2231" y="741"/>
                </a:lnTo>
                <a:lnTo>
                  <a:pt x="2231" y="751"/>
                </a:lnTo>
                <a:lnTo>
                  <a:pt x="2221" y="751"/>
                </a:lnTo>
                <a:lnTo>
                  <a:pt x="2221" y="741"/>
                </a:lnTo>
                <a:close/>
                <a:moveTo>
                  <a:pt x="2241" y="741"/>
                </a:moveTo>
                <a:lnTo>
                  <a:pt x="2251" y="741"/>
                </a:lnTo>
                <a:lnTo>
                  <a:pt x="2251" y="751"/>
                </a:lnTo>
                <a:lnTo>
                  <a:pt x="2241" y="751"/>
                </a:lnTo>
                <a:lnTo>
                  <a:pt x="2241" y="741"/>
                </a:lnTo>
                <a:close/>
                <a:moveTo>
                  <a:pt x="2261" y="741"/>
                </a:moveTo>
                <a:lnTo>
                  <a:pt x="2271" y="741"/>
                </a:lnTo>
                <a:lnTo>
                  <a:pt x="2271" y="751"/>
                </a:lnTo>
                <a:lnTo>
                  <a:pt x="2261" y="751"/>
                </a:lnTo>
                <a:lnTo>
                  <a:pt x="2261" y="741"/>
                </a:lnTo>
                <a:close/>
                <a:moveTo>
                  <a:pt x="2281" y="741"/>
                </a:moveTo>
                <a:lnTo>
                  <a:pt x="2291" y="741"/>
                </a:lnTo>
                <a:lnTo>
                  <a:pt x="2291" y="751"/>
                </a:lnTo>
                <a:lnTo>
                  <a:pt x="2281" y="751"/>
                </a:lnTo>
                <a:lnTo>
                  <a:pt x="2281" y="741"/>
                </a:lnTo>
                <a:close/>
                <a:moveTo>
                  <a:pt x="2301" y="741"/>
                </a:moveTo>
                <a:lnTo>
                  <a:pt x="2311" y="741"/>
                </a:lnTo>
                <a:lnTo>
                  <a:pt x="2311" y="751"/>
                </a:lnTo>
                <a:lnTo>
                  <a:pt x="2301" y="751"/>
                </a:lnTo>
                <a:lnTo>
                  <a:pt x="2301" y="741"/>
                </a:lnTo>
                <a:close/>
                <a:moveTo>
                  <a:pt x="2321" y="741"/>
                </a:moveTo>
                <a:lnTo>
                  <a:pt x="2331" y="741"/>
                </a:lnTo>
                <a:lnTo>
                  <a:pt x="2331" y="751"/>
                </a:lnTo>
                <a:lnTo>
                  <a:pt x="2321" y="751"/>
                </a:lnTo>
                <a:lnTo>
                  <a:pt x="2321" y="741"/>
                </a:lnTo>
                <a:close/>
                <a:moveTo>
                  <a:pt x="2341" y="741"/>
                </a:moveTo>
                <a:lnTo>
                  <a:pt x="2351" y="741"/>
                </a:lnTo>
                <a:lnTo>
                  <a:pt x="2351" y="751"/>
                </a:lnTo>
                <a:lnTo>
                  <a:pt x="2341" y="751"/>
                </a:lnTo>
                <a:lnTo>
                  <a:pt x="2341" y="741"/>
                </a:lnTo>
                <a:close/>
                <a:moveTo>
                  <a:pt x="2361" y="741"/>
                </a:moveTo>
                <a:lnTo>
                  <a:pt x="2371" y="741"/>
                </a:lnTo>
                <a:lnTo>
                  <a:pt x="2371" y="751"/>
                </a:lnTo>
                <a:lnTo>
                  <a:pt x="2361" y="751"/>
                </a:lnTo>
                <a:lnTo>
                  <a:pt x="2361" y="741"/>
                </a:lnTo>
                <a:close/>
                <a:moveTo>
                  <a:pt x="2381" y="741"/>
                </a:moveTo>
                <a:lnTo>
                  <a:pt x="2391" y="741"/>
                </a:lnTo>
                <a:lnTo>
                  <a:pt x="2391" y="751"/>
                </a:lnTo>
                <a:lnTo>
                  <a:pt x="2381" y="751"/>
                </a:lnTo>
                <a:lnTo>
                  <a:pt x="2381" y="741"/>
                </a:lnTo>
                <a:close/>
                <a:moveTo>
                  <a:pt x="2401" y="741"/>
                </a:moveTo>
                <a:lnTo>
                  <a:pt x="2411" y="741"/>
                </a:lnTo>
                <a:lnTo>
                  <a:pt x="2411" y="751"/>
                </a:lnTo>
                <a:lnTo>
                  <a:pt x="2401" y="751"/>
                </a:lnTo>
                <a:lnTo>
                  <a:pt x="2401" y="741"/>
                </a:lnTo>
                <a:close/>
                <a:moveTo>
                  <a:pt x="2421" y="741"/>
                </a:moveTo>
                <a:lnTo>
                  <a:pt x="2431" y="741"/>
                </a:lnTo>
                <a:lnTo>
                  <a:pt x="2431" y="751"/>
                </a:lnTo>
                <a:lnTo>
                  <a:pt x="2421" y="751"/>
                </a:lnTo>
                <a:lnTo>
                  <a:pt x="2421" y="741"/>
                </a:lnTo>
                <a:close/>
                <a:moveTo>
                  <a:pt x="2441" y="741"/>
                </a:moveTo>
                <a:lnTo>
                  <a:pt x="2451" y="741"/>
                </a:lnTo>
                <a:lnTo>
                  <a:pt x="2451" y="751"/>
                </a:lnTo>
                <a:lnTo>
                  <a:pt x="2441" y="751"/>
                </a:lnTo>
                <a:lnTo>
                  <a:pt x="2441" y="741"/>
                </a:lnTo>
                <a:close/>
                <a:moveTo>
                  <a:pt x="2461" y="741"/>
                </a:moveTo>
                <a:lnTo>
                  <a:pt x="2471" y="741"/>
                </a:lnTo>
                <a:lnTo>
                  <a:pt x="2471" y="751"/>
                </a:lnTo>
                <a:lnTo>
                  <a:pt x="2461" y="751"/>
                </a:lnTo>
                <a:lnTo>
                  <a:pt x="2461" y="741"/>
                </a:lnTo>
                <a:close/>
                <a:moveTo>
                  <a:pt x="2481" y="741"/>
                </a:moveTo>
                <a:lnTo>
                  <a:pt x="2491" y="741"/>
                </a:lnTo>
                <a:lnTo>
                  <a:pt x="2491" y="751"/>
                </a:lnTo>
                <a:lnTo>
                  <a:pt x="2481" y="751"/>
                </a:lnTo>
                <a:lnTo>
                  <a:pt x="2481" y="741"/>
                </a:lnTo>
                <a:close/>
                <a:moveTo>
                  <a:pt x="2501" y="741"/>
                </a:moveTo>
                <a:lnTo>
                  <a:pt x="2511" y="741"/>
                </a:lnTo>
                <a:lnTo>
                  <a:pt x="2511" y="751"/>
                </a:lnTo>
                <a:lnTo>
                  <a:pt x="2501" y="751"/>
                </a:lnTo>
                <a:lnTo>
                  <a:pt x="2501" y="741"/>
                </a:lnTo>
                <a:close/>
                <a:moveTo>
                  <a:pt x="2521" y="741"/>
                </a:moveTo>
                <a:lnTo>
                  <a:pt x="2531" y="741"/>
                </a:lnTo>
                <a:lnTo>
                  <a:pt x="2531" y="751"/>
                </a:lnTo>
                <a:lnTo>
                  <a:pt x="2521" y="751"/>
                </a:lnTo>
                <a:lnTo>
                  <a:pt x="2521" y="741"/>
                </a:lnTo>
                <a:close/>
                <a:moveTo>
                  <a:pt x="2541" y="741"/>
                </a:moveTo>
                <a:lnTo>
                  <a:pt x="2551" y="741"/>
                </a:lnTo>
                <a:lnTo>
                  <a:pt x="2551" y="751"/>
                </a:lnTo>
                <a:lnTo>
                  <a:pt x="2541" y="751"/>
                </a:lnTo>
                <a:lnTo>
                  <a:pt x="2541" y="741"/>
                </a:lnTo>
                <a:close/>
                <a:moveTo>
                  <a:pt x="2561" y="741"/>
                </a:moveTo>
                <a:lnTo>
                  <a:pt x="2571" y="741"/>
                </a:lnTo>
                <a:lnTo>
                  <a:pt x="2571" y="751"/>
                </a:lnTo>
                <a:lnTo>
                  <a:pt x="2561" y="751"/>
                </a:lnTo>
                <a:lnTo>
                  <a:pt x="2561" y="741"/>
                </a:lnTo>
                <a:close/>
                <a:moveTo>
                  <a:pt x="2581" y="741"/>
                </a:moveTo>
                <a:lnTo>
                  <a:pt x="2591" y="741"/>
                </a:lnTo>
                <a:lnTo>
                  <a:pt x="2591" y="751"/>
                </a:lnTo>
                <a:lnTo>
                  <a:pt x="2581" y="751"/>
                </a:lnTo>
                <a:lnTo>
                  <a:pt x="2581" y="741"/>
                </a:lnTo>
                <a:close/>
                <a:moveTo>
                  <a:pt x="2601" y="741"/>
                </a:moveTo>
                <a:lnTo>
                  <a:pt x="2611" y="741"/>
                </a:lnTo>
                <a:lnTo>
                  <a:pt x="2611" y="751"/>
                </a:lnTo>
                <a:lnTo>
                  <a:pt x="2601" y="751"/>
                </a:lnTo>
                <a:lnTo>
                  <a:pt x="2601" y="741"/>
                </a:lnTo>
                <a:close/>
                <a:moveTo>
                  <a:pt x="2621" y="741"/>
                </a:moveTo>
                <a:lnTo>
                  <a:pt x="2631" y="741"/>
                </a:lnTo>
                <a:lnTo>
                  <a:pt x="2631" y="751"/>
                </a:lnTo>
                <a:lnTo>
                  <a:pt x="2621" y="751"/>
                </a:lnTo>
                <a:lnTo>
                  <a:pt x="2621" y="741"/>
                </a:lnTo>
                <a:close/>
                <a:moveTo>
                  <a:pt x="2641" y="741"/>
                </a:moveTo>
                <a:lnTo>
                  <a:pt x="2651" y="741"/>
                </a:lnTo>
                <a:lnTo>
                  <a:pt x="2651" y="751"/>
                </a:lnTo>
                <a:lnTo>
                  <a:pt x="2641" y="751"/>
                </a:lnTo>
                <a:lnTo>
                  <a:pt x="2641" y="741"/>
                </a:lnTo>
                <a:close/>
                <a:moveTo>
                  <a:pt x="2661" y="741"/>
                </a:moveTo>
                <a:lnTo>
                  <a:pt x="2671" y="741"/>
                </a:lnTo>
                <a:lnTo>
                  <a:pt x="2671" y="751"/>
                </a:lnTo>
                <a:lnTo>
                  <a:pt x="2661" y="751"/>
                </a:lnTo>
                <a:lnTo>
                  <a:pt x="2661" y="741"/>
                </a:lnTo>
                <a:close/>
                <a:moveTo>
                  <a:pt x="2681" y="741"/>
                </a:moveTo>
                <a:lnTo>
                  <a:pt x="2691" y="741"/>
                </a:lnTo>
                <a:lnTo>
                  <a:pt x="2691" y="751"/>
                </a:lnTo>
                <a:lnTo>
                  <a:pt x="2681" y="751"/>
                </a:lnTo>
                <a:lnTo>
                  <a:pt x="2681" y="741"/>
                </a:lnTo>
                <a:close/>
                <a:moveTo>
                  <a:pt x="2701" y="741"/>
                </a:moveTo>
                <a:lnTo>
                  <a:pt x="2711" y="741"/>
                </a:lnTo>
                <a:lnTo>
                  <a:pt x="2711" y="751"/>
                </a:lnTo>
                <a:lnTo>
                  <a:pt x="2701" y="751"/>
                </a:lnTo>
                <a:lnTo>
                  <a:pt x="2701" y="741"/>
                </a:lnTo>
                <a:close/>
                <a:moveTo>
                  <a:pt x="2721" y="741"/>
                </a:moveTo>
                <a:lnTo>
                  <a:pt x="2731" y="741"/>
                </a:lnTo>
                <a:lnTo>
                  <a:pt x="2731" y="751"/>
                </a:lnTo>
                <a:lnTo>
                  <a:pt x="2721" y="751"/>
                </a:lnTo>
                <a:lnTo>
                  <a:pt x="2721" y="741"/>
                </a:lnTo>
                <a:close/>
                <a:moveTo>
                  <a:pt x="2741" y="741"/>
                </a:moveTo>
                <a:lnTo>
                  <a:pt x="2751" y="741"/>
                </a:lnTo>
                <a:lnTo>
                  <a:pt x="2751" y="751"/>
                </a:lnTo>
                <a:lnTo>
                  <a:pt x="2741" y="751"/>
                </a:lnTo>
                <a:lnTo>
                  <a:pt x="2741" y="741"/>
                </a:lnTo>
                <a:close/>
                <a:moveTo>
                  <a:pt x="2761" y="741"/>
                </a:moveTo>
                <a:lnTo>
                  <a:pt x="2771" y="741"/>
                </a:lnTo>
                <a:lnTo>
                  <a:pt x="2771" y="751"/>
                </a:lnTo>
                <a:lnTo>
                  <a:pt x="2761" y="751"/>
                </a:lnTo>
                <a:lnTo>
                  <a:pt x="2761" y="741"/>
                </a:lnTo>
                <a:close/>
                <a:moveTo>
                  <a:pt x="2781" y="741"/>
                </a:moveTo>
                <a:lnTo>
                  <a:pt x="2791" y="741"/>
                </a:lnTo>
                <a:lnTo>
                  <a:pt x="2791" y="751"/>
                </a:lnTo>
                <a:lnTo>
                  <a:pt x="2781" y="751"/>
                </a:lnTo>
                <a:lnTo>
                  <a:pt x="2781" y="741"/>
                </a:lnTo>
                <a:close/>
                <a:moveTo>
                  <a:pt x="2801" y="741"/>
                </a:moveTo>
                <a:lnTo>
                  <a:pt x="2811" y="741"/>
                </a:lnTo>
                <a:lnTo>
                  <a:pt x="2811" y="751"/>
                </a:lnTo>
                <a:lnTo>
                  <a:pt x="2801" y="751"/>
                </a:lnTo>
                <a:lnTo>
                  <a:pt x="2801" y="741"/>
                </a:lnTo>
                <a:close/>
                <a:moveTo>
                  <a:pt x="2821" y="741"/>
                </a:moveTo>
                <a:lnTo>
                  <a:pt x="2831" y="741"/>
                </a:lnTo>
                <a:lnTo>
                  <a:pt x="2831" y="751"/>
                </a:lnTo>
                <a:lnTo>
                  <a:pt x="2821" y="751"/>
                </a:lnTo>
                <a:lnTo>
                  <a:pt x="2821" y="741"/>
                </a:lnTo>
                <a:close/>
                <a:moveTo>
                  <a:pt x="2841" y="741"/>
                </a:moveTo>
                <a:lnTo>
                  <a:pt x="2851" y="741"/>
                </a:lnTo>
                <a:lnTo>
                  <a:pt x="2851" y="751"/>
                </a:lnTo>
                <a:lnTo>
                  <a:pt x="2841" y="751"/>
                </a:lnTo>
                <a:lnTo>
                  <a:pt x="2841" y="741"/>
                </a:lnTo>
                <a:close/>
                <a:moveTo>
                  <a:pt x="2861" y="741"/>
                </a:moveTo>
                <a:lnTo>
                  <a:pt x="2871" y="741"/>
                </a:lnTo>
                <a:lnTo>
                  <a:pt x="2871" y="751"/>
                </a:lnTo>
                <a:lnTo>
                  <a:pt x="2861" y="751"/>
                </a:lnTo>
                <a:lnTo>
                  <a:pt x="2861" y="741"/>
                </a:lnTo>
                <a:close/>
                <a:moveTo>
                  <a:pt x="2881" y="741"/>
                </a:moveTo>
                <a:lnTo>
                  <a:pt x="2891" y="741"/>
                </a:lnTo>
                <a:lnTo>
                  <a:pt x="2891" y="751"/>
                </a:lnTo>
                <a:lnTo>
                  <a:pt x="2881" y="751"/>
                </a:lnTo>
                <a:lnTo>
                  <a:pt x="2881" y="741"/>
                </a:lnTo>
                <a:close/>
                <a:moveTo>
                  <a:pt x="2901" y="741"/>
                </a:moveTo>
                <a:lnTo>
                  <a:pt x="2911" y="741"/>
                </a:lnTo>
                <a:lnTo>
                  <a:pt x="2911" y="751"/>
                </a:lnTo>
                <a:lnTo>
                  <a:pt x="2901" y="751"/>
                </a:lnTo>
                <a:lnTo>
                  <a:pt x="2901" y="741"/>
                </a:lnTo>
                <a:close/>
                <a:moveTo>
                  <a:pt x="2921" y="741"/>
                </a:moveTo>
                <a:lnTo>
                  <a:pt x="2931" y="741"/>
                </a:lnTo>
                <a:lnTo>
                  <a:pt x="2931" y="751"/>
                </a:lnTo>
                <a:lnTo>
                  <a:pt x="2921" y="751"/>
                </a:lnTo>
                <a:lnTo>
                  <a:pt x="2921" y="741"/>
                </a:lnTo>
                <a:close/>
                <a:moveTo>
                  <a:pt x="2941" y="741"/>
                </a:moveTo>
                <a:lnTo>
                  <a:pt x="2951" y="741"/>
                </a:lnTo>
                <a:lnTo>
                  <a:pt x="2951" y="751"/>
                </a:lnTo>
                <a:lnTo>
                  <a:pt x="2941" y="751"/>
                </a:lnTo>
                <a:lnTo>
                  <a:pt x="2941" y="741"/>
                </a:lnTo>
                <a:close/>
                <a:moveTo>
                  <a:pt x="2961" y="741"/>
                </a:moveTo>
                <a:lnTo>
                  <a:pt x="2971" y="741"/>
                </a:lnTo>
                <a:lnTo>
                  <a:pt x="2971" y="751"/>
                </a:lnTo>
                <a:lnTo>
                  <a:pt x="2961" y="751"/>
                </a:lnTo>
                <a:lnTo>
                  <a:pt x="2961" y="741"/>
                </a:lnTo>
                <a:close/>
                <a:moveTo>
                  <a:pt x="2981" y="741"/>
                </a:moveTo>
                <a:lnTo>
                  <a:pt x="2991" y="741"/>
                </a:lnTo>
                <a:lnTo>
                  <a:pt x="2991" y="751"/>
                </a:lnTo>
                <a:lnTo>
                  <a:pt x="2981" y="751"/>
                </a:lnTo>
                <a:lnTo>
                  <a:pt x="2981" y="741"/>
                </a:lnTo>
                <a:close/>
                <a:moveTo>
                  <a:pt x="3001" y="741"/>
                </a:moveTo>
                <a:lnTo>
                  <a:pt x="3011" y="741"/>
                </a:lnTo>
                <a:lnTo>
                  <a:pt x="3011" y="751"/>
                </a:lnTo>
                <a:lnTo>
                  <a:pt x="3001" y="751"/>
                </a:lnTo>
                <a:lnTo>
                  <a:pt x="3001" y="741"/>
                </a:lnTo>
                <a:close/>
                <a:moveTo>
                  <a:pt x="3021" y="741"/>
                </a:moveTo>
                <a:lnTo>
                  <a:pt x="3031" y="741"/>
                </a:lnTo>
                <a:lnTo>
                  <a:pt x="3031" y="751"/>
                </a:lnTo>
                <a:lnTo>
                  <a:pt x="3021" y="751"/>
                </a:lnTo>
                <a:lnTo>
                  <a:pt x="3021" y="741"/>
                </a:lnTo>
                <a:close/>
                <a:moveTo>
                  <a:pt x="3041" y="741"/>
                </a:moveTo>
                <a:lnTo>
                  <a:pt x="3051" y="741"/>
                </a:lnTo>
                <a:lnTo>
                  <a:pt x="3051" y="751"/>
                </a:lnTo>
                <a:lnTo>
                  <a:pt x="3041" y="751"/>
                </a:lnTo>
                <a:lnTo>
                  <a:pt x="3041" y="741"/>
                </a:lnTo>
                <a:close/>
                <a:moveTo>
                  <a:pt x="3061" y="741"/>
                </a:moveTo>
                <a:lnTo>
                  <a:pt x="3071" y="741"/>
                </a:lnTo>
                <a:lnTo>
                  <a:pt x="3071" y="751"/>
                </a:lnTo>
                <a:lnTo>
                  <a:pt x="3061" y="751"/>
                </a:lnTo>
                <a:lnTo>
                  <a:pt x="3061" y="741"/>
                </a:lnTo>
                <a:close/>
                <a:moveTo>
                  <a:pt x="0" y="494"/>
                </a:moveTo>
                <a:lnTo>
                  <a:pt x="10" y="494"/>
                </a:lnTo>
                <a:lnTo>
                  <a:pt x="10" y="504"/>
                </a:lnTo>
                <a:lnTo>
                  <a:pt x="0" y="504"/>
                </a:lnTo>
                <a:lnTo>
                  <a:pt x="0" y="494"/>
                </a:lnTo>
                <a:close/>
                <a:moveTo>
                  <a:pt x="20" y="494"/>
                </a:moveTo>
                <a:lnTo>
                  <a:pt x="30" y="494"/>
                </a:lnTo>
                <a:lnTo>
                  <a:pt x="30" y="504"/>
                </a:lnTo>
                <a:lnTo>
                  <a:pt x="20" y="504"/>
                </a:lnTo>
                <a:lnTo>
                  <a:pt x="20" y="494"/>
                </a:lnTo>
                <a:close/>
                <a:moveTo>
                  <a:pt x="40" y="494"/>
                </a:moveTo>
                <a:lnTo>
                  <a:pt x="50" y="494"/>
                </a:lnTo>
                <a:lnTo>
                  <a:pt x="50" y="504"/>
                </a:lnTo>
                <a:lnTo>
                  <a:pt x="40" y="504"/>
                </a:lnTo>
                <a:lnTo>
                  <a:pt x="40" y="494"/>
                </a:lnTo>
                <a:close/>
                <a:moveTo>
                  <a:pt x="60" y="494"/>
                </a:moveTo>
                <a:lnTo>
                  <a:pt x="70" y="494"/>
                </a:lnTo>
                <a:lnTo>
                  <a:pt x="70" y="504"/>
                </a:lnTo>
                <a:lnTo>
                  <a:pt x="60" y="504"/>
                </a:lnTo>
                <a:lnTo>
                  <a:pt x="60" y="494"/>
                </a:lnTo>
                <a:close/>
                <a:moveTo>
                  <a:pt x="80" y="494"/>
                </a:moveTo>
                <a:lnTo>
                  <a:pt x="90" y="494"/>
                </a:lnTo>
                <a:lnTo>
                  <a:pt x="90" y="504"/>
                </a:lnTo>
                <a:lnTo>
                  <a:pt x="80" y="504"/>
                </a:lnTo>
                <a:lnTo>
                  <a:pt x="80" y="494"/>
                </a:lnTo>
                <a:close/>
                <a:moveTo>
                  <a:pt x="100" y="494"/>
                </a:moveTo>
                <a:lnTo>
                  <a:pt x="110" y="494"/>
                </a:lnTo>
                <a:lnTo>
                  <a:pt x="110" y="504"/>
                </a:lnTo>
                <a:lnTo>
                  <a:pt x="100" y="504"/>
                </a:lnTo>
                <a:lnTo>
                  <a:pt x="100" y="494"/>
                </a:lnTo>
                <a:close/>
                <a:moveTo>
                  <a:pt x="120" y="494"/>
                </a:moveTo>
                <a:lnTo>
                  <a:pt x="130" y="494"/>
                </a:lnTo>
                <a:lnTo>
                  <a:pt x="130" y="504"/>
                </a:lnTo>
                <a:lnTo>
                  <a:pt x="120" y="504"/>
                </a:lnTo>
                <a:lnTo>
                  <a:pt x="120" y="494"/>
                </a:lnTo>
                <a:close/>
                <a:moveTo>
                  <a:pt x="140" y="494"/>
                </a:moveTo>
                <a:lnTo>
                  <a:pt x="150" y="494"/>
                </a:lnTo>
                <a:lnTo>
                  <a:pt x="150" y="504"/>
                </a:lnTo>
                <a:lnTo>
                  <a:pt x="140" y="504"/>
                </a:lnTo>
                <a:lnTo>
                  <a:pt x="140" y="494"/>
                </a:lnTo>
                <a:close/>
                <a:moveTo>
                  <a:pt x="160" y="494"/>
                </a:moveTo>
                <a:lnTo>
                  <a:pt x="170" y="494"/>
                </a:lnTo>
                <a:lnTo>
                  <a:pt x="170" y="504"/>
                </a:lnTo>
                <a:lnTo>
                  <a:pt x="160" y="504"/>
                </a:lnTo>
                <a:lnTo>
                  <a:pt x="160" y="494"/>
                </a:lnTo>
                <a:close/>
                <a:moveTo>
                  <a:pt x="180" y="494"/>
                </a:moveTo>
                <a:lnTo>
                  <a:pt x="190" y="494"/>
                </a:lnTo>
                <a:lnTo>
                  <a:pt x="190" y="504"/>
                </a:lnTo>
                <a:lnTo>
                  <a:pt x="180" y="504"/>
                </a:lnTo>
                <a:lnTo>
                  <a:pt x="180" y="494"/>
                </a:lnTo>
                <a:close/>
                <a:moveTo>
                  <a:pt x="200" y="494"/>
                </a:moveTo>
                <a:lnTo>
                  <a:pt x="210" y="494"/>
                </a:lnTo>
                <a:lnTo>
                  <a:pt x="210" y="504"/>
                </a:lnTo>
                <a:lnTo>
                  <a:pt x="200" y="504"/>
                </a:lnTo>
                <a:lnTo>
                  <a:pt x="200" y="494"/>
                </a:lnTo>
                <a:close/>
                <a:moveTo>
                  <a:pt x="220" y="494"/>
                </a:moveTo>
                <a:lnTo>
                  <a:pt x="230" y="494"/>
                </a:lnTo>
                <a:lnTo>
                  <a:pt x="230" y="504"/>
                </a:lnTo>
                <a:lnTo>
                  <a:pt x="220" y="504"/>
                </a:lnTo>
                <a:lnTo>
                  <a:pt x="220" y="494"/>
                </a:lnTo>
                <a:close/>
                <a:moveTo>
                  <a:pt x="240" y="494"/>
                </a:moveTo>
                <a:lnTo>
                  <a:pt x="250" y="494"/>
                </a:lnTo>
                <a:lnTo>
                  <a:pt x="250" y="504"/>
                </a:lnTo>
                <a:lnTo>
                  <a:pt x="240" y="504"/>
                </a:lnTo>
                <a:lnTo>
                  <a:pt x="240" y="494"/>
                </a:lnTo>
                <a:close/>
                <a:moveTo>
                  <a:pt x="260" y="494"/>
                </a:moveTo>
                <a:lnTo>
                  <a:pt x="270" y="494"/>
                </a:lnTo>
                <a:lnTo>
                  <a:pt x="270" y="504"/>
                </a:lnTo>
                <a:lnTo>
                  <a:pt x="260" y="504"/>
                </a:lnTo>
                <a:lnTo>
                  <a:pt x="260" y="494"/>
                </a:lnTo>
                <a:close/>
                <a:moveTo>
                  <a:pt x="280" y="494"/>
                </a:moveTo>
                <a:lnTo>
                  <a:pt x="290" y="494"/>
                </a:lnTo>
                <a:lnTo>
                  <a:pt x="290" y="504"/>
                </a:lnTo>
                <a:lnTo>
                  <a:pt x="280" y="504"/>
                </a:lnTo>
                <a:lnTo>
                  <a:pt x="280" y="494"/>
                </a:lnTo>
                <a:close/>
                <a:moveTo>
                  <a:pt x="300" y="494"/>
                </a:moveTo>
                <a:lnTo>
                  <a:pt x="310" y="494"/>
                </a:lnTo>
                <a:lnTo>
                  <a:pt x="310" y="504"/>
                </a:lnTo>
                <a:lnTo>
                  <a:pt x="300" y="504"/>
                </a:lnTo>
                <a:lnTo>
                  <a:pt x="300" y="494"/>
                </a:lnTo>
                <a:close/>
                <a:moveTo>
                  <a:pt x="320" y="494"/>
                </a:moveTo>
                <a:lnTo>
                  <a:pt x="330" y="494"/>
                </a:lnTo>
                <a:lnTo>
                  <a:pt x="330" y="504"/>
                </a:lnTo>
                <a:lnTo>
                  <a:pt x="320" y="504"/>
                </a:lnTo>
                <a:lnTo>
                  <a:pt x="320" y="494"/>
                </a:lnTo>
                <a:close/>
                <a:moveTo>
                  <a:pt x="340" y="494"/>
                </a:moveTo>
                <a:lnTo>
                  <a:pt x="350" y="494"/>
                </a:lnTo>
                <a:lnTo>
                  <a:pt x="350" y="504"/>
                </a:lnTo>
                <a:lnTo>
                  <a:pt x="340" y="504"/>
                </a:lnTo>
                <a:lnTo>
                  <a:pt x="340" y="494"/>
                </a:lnTo>
                <a:close/>
                <a:moveTo>
                  <a:pt x="360" y="494"/>
                </a:moveTo>
                <a:lnTo>
                  <a:pt x="370" y="494"/>
                </a:lnTo>
                <a:lnTo>
                  <a:pt x="370" y="504"/>
                </a:lnTo>
                <a:lnTo>
                  <a:pt x="360" y="504"/>
                </a:lnTo>
                <a:lnTo>
                  <a:pt x="360" y="494"/>
                </a:lnTo>
                <a:close/>
                <a:moveTo>
                  <a:pt x="380" y="494"/>
                </a:moveTo>
                <a:lnTo>
                  <a:pt x="390" y="494"/>
                </a:lnTo>
                <a:lnTo>
                  <a:pt x="390" y="504"/>
                </a:lnTo>
                <a:lnTo>
                  <a:pt x="380" y="504"/>
                </a:lnTo>
                <a:lnTo>
                  <a:pt x="380" y="494"/>
                </a:lnTo>
                <a:close/>
                <a:moveTo>
                  <a:pt x="400" y="494"/>
                </a:moveTo>
                <a:lnTo>
                  <a:pt x="410" y="494"/>
                </a:lnTo>
                <a:lnTo>
                  <a:pt x="410" y="504"/>
                </a:lnTo>
                <a:lnTo>
                  <a:pt x="400" y="504"/>
                </a:lnTo>
                <a:lnTo>
                  <a:pt x="400" y="494"/>
                </a:lnTo>
                <a:close/>
                <a:moveTo>
                  <a:pt x="420" y="494"/>
                </a:moveTo>
                <a:lnTo>
                  <a:pt x="430" y="494"/>
                </a:lnTo>
                <a:lnTo>
                  <a:pt x="430" y="504"/>
                </a:lnTo>
                <a:lnTo>
                  <a:pt x="420" y="504"/>
                </a:lnTo>
                <a:lnTo>
                  <a:pt x="420" y="494"/>
                </a:lnTo>
                <a:close/>
                <a:moveTo>
                  <a:pt x="440" y="494"/>
                </a:moveTo>
                <a:lnTo>
                  <a:pt x="450" y="494"/>
                </a:lnTo>
                <a:lnTo>
                  <a:pt x="450" y="504"/>
                </a:lnTo>
                <a:lnTo>
                  <a:pt x="440" y="504"/>
                </a:lnTo>
                <a:lnTo>
                  <a:pt x="440" y="494"/>
                </a:lnTo>
                <a:close/>
                <a:moveTo>
                  <a:pt x="460" y="494"/>
                </a:moveTo>
                <a:lnTo>
                  <a:pt x="470" y="494"/>
                </a:lnTo>
                <a:lnTo>
                  <a:pt x="470" y="504"/>
                </a:lnTo>
                <a:lnTo>
                  <a:pt x="460" y="504"/>
                </a:lnTo>
                <a:lnTo>
                  <a:pt x="460" y="494"/>
                </a:lnTo>
                <a:close/>
                <a:moveTo>
                  <a:pt x="480" y="494"/>
                </a:moveTo>
                <a:lnTo>
                  <a:pt x="490" y="494"/>
                </a:lnTo>
                <a:lnTo>
                  <a:pt x="490" y="504"/>
                </a:lnTo>
                <a:lnTo>
                  <a:pt x="480" y="504"/>
                </a:lnTo>
                <a:lnTo>
                  <a:pt x="480" y="494"/>
                </a:lnTo>
                <a:close/>
                <a:moveTo>
                  <a:pt x="500" y="494"/>
                </a:moveTo>
                <a:lnTo>
                  <a:pt x="510" y="494"/>
                </a:lnTo>
                <a:lnTo>
                  <a:pt x="510" y="504"/>
                </a:lnTo>
                <a:lnTo>
                  <a:pt x="500" y="504"/>
                </a:lnTo>
                <a:lnTo>
                  <a:pt x="500" y="494"/>
                </a:lnTo>
                <a:close/>
                <a:moveTo>
                  <a:pt x="520" y="494"/>
                </a:moveTo>
                <a:lnTo>
                  <a:pt x="530" y="494"/>
                </a:lnTo>
                <a:lnTo>
                  <a:pt x="530" y="504"/>
                </a:lnTo>
                <a:lnTo>
                  <a:pt x="520" y="504"/>
                </a:lnTo>
                <a:lnTo>
                  <a:pt x="520" y="494"/>
                </a:lnTo>
                <a:close/>
                <a:moveTo>
                  <a:pt x="540" y="494"/>
                </a:moveTo>
                <a:lnTo>
                  <a:pt x="550" y="494"/>
                </a:lnTo>
                <a:lnTo>
                  <a:pt x="550" y="504"/>
                </a:lnTo>
                <a:lnTo>
                  <a:pt x="540" y="504"/>
                </a:lnTo>
                <a:lnTo>
                  <a:pt x="540" y="494"/>
                </a:lnTo>
                <a:close/>
                <a:moveTo>
                  <a:pt x="560" y="494"/>
                </a:moveTo>
                <a:lnTo>
                  <a:pt x="570" y="494"/>
                </a:lnTo>
                <a:lnTo>
                  <a:pt x="570" y="504"/>
                </a:lnTo>
                <a:lnTo>
                  <a:pt x="560" y="504"/>
                </a:lnTo>
                <a:lnTo>
                  <a:pt x="560" y="494"/>
                </a:lnTo>
                <a:close/>
                <a:moveTo>
                  <a:pt x="580" y="494"/>
                </a:moveTo>
                <a:lnTo>
                  <a:pt x="590" y="494"/>
                </a:lnTo>
                <a:lnTo>
                  <a:pt x="590" y="504"/>
                </a:lnTo>
                <a:lnTo>
                  <a:pt x="580" y="504"/>
                </a:lnTo>
                <a:lnTo>
                  <a:pt x="580" y="494"/>
                </a:lnTo>
                <a:close/>
                <a:moveTo>
                  <a:pt x="600" y="494"/>
                </a:moveTo>
                <a:lnTo>
                  <a:pt x="610" y="494"/>
                </a:lnTo>
                <a:lnTo>
                  <a:pt x="610" y="504"/>
                </a:lnTo>
                <a:lnTo>
                  <a:pt x="600" y="504"/>
                </a:lnTo>
                <a:lnTo>
                  <a:pt x="600" y="494"/>
                </a:lnTo>
                <a:close/>
                <a:moveTo>
                  <a:pt x="620" y="494"/>
                </a:moveTo>
                <a:lnTo>
                  <a:pt x="630" y="494"/>
                </a:lnTo>
                <a:lnTo>
                  <a:pt x="630" y="504"/>
                </a:lnTo>
                <a:lnTo>
                  <a:pt x="620" y="504"/>
                </a:lnTo>
                <a:lnTo>
                  <a:pt x="620" y="494"/>
                </a:lnTo>
                <a:close/>
                <a:moveTo>
                  <a:pt x="640" y="494"/>
                </a:moveTo>
                <a:lnTo>
                  <a:pt x="650" y="494"/>
                </a:lnTo>
                <a:lnTo>
                  <a:pt x="650" y="504"/>
                </a:lnTo>
                <a:lnTo>
                  <a:pt x="640" y="504"/>
                </a:lnTo>
                <a:lnTo>
                  <a:pt x="640" y="494"/>
                </a:lnTo>
                <a:close/>
                <a:moveTo>
                  <a:pt x="660" y="494"/>
                </a:moveTo>
                <a:lnTo>
                  <a:pt x="670" y="494"/>
                </a:lnTo>
                <a:lnTo>
                  <a:pt x="670" y="504"/>
                </a:lnTo>
                <a:lnTo>
                  <a:pt x="660" y="504"/>
                </a:lnTo>
                <a:lnTo>
                  <a:pt x="660" y="494"/>
                </a:lnTo>
                <a:close/>
                <a:moveTo>
                  <a:pt x="680" y="494"/>
                </a:moveTo>
                <a:lnTo>
                  <a:pt x="690" y="494"/>
                </a:lnTo>
                <a:lnTo>
                  <a:pt x="690" y="504"/>
                </a:lnTo>
                <a:lnTo>
                  <a:pt x="680" y="504"/>
                </a:lnTo>
                <a:lnTo>
                  <a:pt x="680" y="494"/>
                </a:lnTo>
                <a:close/>
                <a:moveTo>
                  <a:pt x="700" y="494"/>
                </a:moveTo>
                <a:lnTo>
                  <a:pt x="710" y="494"/>
                </a:lnTo>
                <a:lnTo>
                  <a:pt x="710" y="504"/>
                </a:lnTo>
                <a:lnTo>
                  <a:pt x="700" y="504"/>
                </a:lnTo>
                <a:lnTo>
                  <a:pt x="700" y="494"/>
                </a:lnTo>
                <a:close/>
                <a:moveTo>
                  <a:pt x="720" y="494"/>
                </a:moveTo>
                <a:lnTo>
                  <a:pt x="730" y="494"/>
                </a:lnTo>
                <a:lnTo>
                  <a:pt x="730" y="504"/>
                </a:lnTo>
                <a:lnTo>
                  <a:pt x="720" y="504"/>
                </a:lnTo>
                <a:lnTo>
                  <a:pt x="720" y="494"/>
                </a:lnTo>
                <a:close/>
                <a:moveTo>
                  <a:pt x="740" y="494"/>
                </a:moveTo>
                <a:lnTo>
                  <a:pt x="750" y="494"/>
                </a:lnTo>
                <a:lnTo>
                  <a:pt x="750" y="504"/>
                </a:lnTo>
                <a:lnTo>
                  <a:pt x="740" y="504"/>
                </a:lnTo>
                <a:lnTo>
                  <a:pt x="740" y="494"/>
                </a:lnTo>
                <a:close/>
                <a:moveTo>
                  <a:pt x="760" y="494"/>
                </a:moveTo>
                <a:lnTo>
                  <a:pt x="770" y="494"/>
                </a:lnTo>
                <a:lnTo>
                  <a:pt x="770" y="504"/>
                </a:lnTo>
                <a:lnTo>
                  <a:pt x="760" y="504"/>
                </a:lnTo>
                <a:lnTo>
                  <a:pt x="760" y="494"/>
                </a:lnTo>
                <a:close/>
                <a:moveTo>
                  <a:pt x="780" y="494"/>
                </a:moveTo>
                <a:lnTo>
                  <a:pt x="790" y="494"/>
                </a:lnTo>
                <a:lnTo>
                  <a:pt x="790" y="504"/>
                </a:lnTo>
                <a:lnTo>
                  <a:pt x="780" y="504"/>
                </a:lnTo>
                <a:lnTo>
                  <a:pt x="780" y="494"/>
                </a:lnTo>
                <a:close/>
                <a:moveTo>
                  <a:pt x="800" y="494"/>
                </a:moveTo>
                <a:lnTo>
                  <a:pt x="810" y="494"/>
                </a:lnTo>
                <a:lnTo>
                  <a:pt x="810" y="504"/>
                </a:lnTo>
                <a:lnTo>
                  <a:pt x="800" y="504"/>
                </a:lnTo>
                <a:lnTo>
                  <a:pt x="800" y="494"/>
                </a:lnTo>
                <a:close/>
                <a:moveTo>
                  <a:pt x="820" y="494"/>
                </a:moveTo>
                <a:lnTo>
                  <a:pt x="830" y="494"/>
                </a:lnTo>
                <a:lnTo>
                  <a:pt x="830" y="504"/>
                </a:lnTo>
                <a:lnTo>
                  <a:pt x="820" y="504"/>
                </a:lnTo>
                <a:lnTo>
                  <a:pt x="820" y="494"/>
                </a:lnTo>
                <a:close/>
                <a:moveTo>
                  <a:pt x="840" y="494"/>
                </a:moveTo>
                <a:lnTo>
                  <a:pt x="850" y="494"/>
                </a:lnTo>
                <a:lnTo>
                  <a:pt x="850" y="504"/>
                </a:lnTo>
                <a:lnTo>
                  <a:pt x="840" y="504"/>
                </a:lnTo>
                <a:lnTo>
                  <a:pt x="840" y="494"/>
                </a:lnTo>
                <a:close/>
                <a:moveTo>
                  <a:pt x="860" y="494"/>
                </a:moveTo>
                <a:lnTo>
                  <a:pt x="870" y="494"/>
                </a:lnTo>
                <a:lnTo>
                  <a:pt x="870" y="504"/>
                </a:lnTo>
                <a:lnTo>
                  <a:pt x="860" y="504"/>
                </a:lnTo>
                <a:lnTo>
                  <a:pt x="860" y="494"/>
                </a:lnTo>
                <a:close/>
                <a:moveTo>
                  <a:pt x="880" y="494"/>
                </a:moveTo>
                <a:lnTo>
                  <a:pt x="890" y="494"/>
                </a:lnTo>
                <a:lnTo>
                  <a:pt x="890" y="504"/>
                </a:lnTo>
                <a:lnTo>
                  <a:pt x="880" y="504"/>
                </a:lnTo>
                <a:lnTo>
                  <a:pt x="880" y="494"/>
                </a:lnTo>
                <a:close/>
                <a:moveTo>
                  <a:pt x="900" y="494"/>
                </a:moveTo>
                <a:lnTo>
                  <a:pt x="910" y="494"/>
                </a:lnTo>
                <a:lnTo>
                  <a:pt x="910" y="504"/>
                </a:lnTo>
                <a:lnTo>
                  <a:pt x="900" y="504"/>
                </a:lnTo>
                <a:lnTo>
                  <a:pt x="900" y="494"/>
                </a:lnTo>
                <a:close/>
                <a:moveTo>
                  <a:pt x="920" y="494"/>
                </a:moveTo>
                <a:lnTo>
                  <a:pt x="930" y="494"/>
                </a:lnTo>
                <a:lnTo>
                  <a:pt x="930" y="504"/>
                </a:lnTo>
                <a:lnTo>
                  <a:pt x="920" y="504"/>
                </a:lnTo>
                <a:lnTo>
                  <a:pt x="920" y="494"/>
                </a:lnTo>
                <a:close/>
                <a:moveTo>
                  <a:pt x="940" y="494"/>
                </a:moveTo>
                <a:lnTo>
                  <a:pt x="950" y="494"/>
                </a:lnTo>
                <a:lnTo>
                  <a:pt x="950" y="504"/>
                </a:lnTo>
                <a:lnTo>
                  <a:pt x="940" y="504"/>
                </a:lnTo>
                <a:lnTo>
                  <a:pt x="940" y="494"/>
                </a:lnTo>
                <a:close/>
                <a:moveTo>
                  <a:pt x="960" y="494"/>
                </a:moveTo>
                <a:lnTo>
                  <a:pt x="970" y="494"/>
                </a:lnTo>
                <a:lnTo>
                  <a:pt x="970" y="504"/>
                </a:lnTo>
                <a:lnTo>
                  <a:pt x="960" y="504"/>
                </a:lnTo>
                <a:lnTo>
                  <a:pt x="960" y="494"/>
                </a:lnTo>
                <a:close/>
                <a:moveTo>
                  <a:pt x="980" y="494"/>
                </a:moveTo>
                <a:lnTo>
                  <a:pt x="990" y="494"/>
                </a:lnTo>
                <a:lnTo>
                  <a:pt x="990" y="504"/>
                </a:lnTo>
                <a:lnTo>
                  <a:pt x="980" y="504"/>
                </a:lnTo>
                <a:lnTo>
                  <a:pt x="980" y="494"/>
                </a:lnTo>
                <a:close/>
                <a:moveTo>
                  <a:pt x="1000" y="494"/>
                </a:moveTo>
                <a:lnTo>
                  <a:pt x="1010" y="494"/>
                </a:lnTo>
                <a:lnTo>
                  <a:pt x="1010" y="504"/>
                </a:lnTo>
                <a:lnTo>
                  <a:pt x="1000" y="504"/>
                </a:lnTo>
                <a:lnTo>
                  <a:pt x="1000" y="494"/>
                </a:lnTo>
                <a:close/>
                <a:moveTo>
                  <a:pt x="1020" y="494"/>
                </a:moveTo>
                <a:lnTo>
                  <a:pt x="1030" y="494"/>
                </a:lnTo>
                <a:lnTo>
                  <a:pt x="1030" y="504"/>
                </a:lnTo>
                <a:lnTo>
                  <a:pt x="1020" y="504"/>
                </a:lnTo>
                <a:lnTo>
                  <a:pt x="1020" y="494"/>
                </a:lnTo>
                <a:close/>
                <a:moveTo>
                  <a:pt x="1040" y="494"/>
                </a:moveTo>
                <a:lnTo>
                  <a:pt x="1050" y="494"/>
                </a:lnTo>
                <a:lnTo>
                  <a:pt x="1050" y="504"/>
                </a:lnTo>
                <a:lnTo>
                  <a:pt x="1040" y="504"/>
                </a:lnTo>
                <a:lnTo>
                  <a:pt x="1040" y="494"/>
                </a:lnTo>
                <a:close/>
                <a:moveTo>
                  <a:pt x="1060" y="494"/>
                </a:moveTo>
                <a:lnTo>
                  <a:pt x="1070" y="494"/>
                </a:lnTo>
                <a:lnTo>
                  <a:pt x="1070" y="504"/>
                </a:lnTo>
                <a:lnTo>
                  <a:pt x="1060" y="504"/>
                </a:lnTo>
                <a:lnTo>
                  <a:pt x="1060" y="494"/>
                </a:lnTo>
                <a:close/>
                <a:moveTo>
                  <a:pt x="1080" y="494"/>
                </a:moveTo>
                <a:lnTo>
                  <a:pt x="1090" y="494"/>
                </a:lnTo>
                <a:lnTo>
                  <a:pt x="1090" y="504"/>
                </a:lnTo>
                <a:lnTo>
                  <a:pt x="1080" y="504"/>
                </a:lnTo>
                <a:lnTo>
                  <a:pt x="1080" y="494"/>
                </a:lnTo>
                <a:close/>
                <a:moveTo>
                  <a:pt x="1100" y="494"/>
                </a:moveTo>
                <a:lnTo>
                  <a:pt x="1110" y="494"/>
                </a:lnTo>
                <a:lnTo>
                  <a:pt x="1110" y="504"/>
                </a:lnTo>
                <a:lnTo>
                  <a:pt x="1100" y="504"/>
                </a:lnTo>
                <a:lnTo>
                  <a:pt x="1100" y="494"/>
                </a:lnTo>
                <a:close/>
                <a:moveTo>
                  <a:pt x="1120" y="494"/>
                </a:moveTo>
                <a:lnTo>
                  <a:pt x="1130" y="494"/>
                </a:lnTo>
                <a:lnTo>
                  <a:pt x="1130" y="504"/>
                </a:lnTo>
                <a:lnTo>
                  <a:pt x="1120" y="504"/>
                </a:lnTo>
                <a:lnTo>
                  <a:pt x="1120" y="494"/>
                </a:lnTo>
                <a:close/>
                <a:moveTo>
                  <a:pt x="1140" y="494"/>
                </a:moveTo>
                <a:lnTo>
                  <a:pt x="1150" y="494"/>
                </a:lnTo>
                <a:lnTo>
                  <a:pt x="1150" y="504"/>
                </a:lnTo>
                <a:lnTo>
                  <a:pt x="1140" y="504"/>
                </a:lnTo>
                <a:lnTo>
                  <a:pt x="1140" y="494"/>
                </a:lnTo>
                <a:close/>
                <a:moveTo>
                  <a:pt x="1160" y="494"/>
                </a:moveTo>
                <a:lnTo>
                  <a:pt x="1170" y="494"/>
                </a:lnTo>
                <a:lnTo>
                  <a:pt x="1170" y="504"/>
                </a:lnTo>
                <a:lnTo>
                  <a:pt x="1160" y="504"/>
                </a:lnTo>
                <a:lnTo>
                  <a:pt x="1160" y="494"/>
                </a:lnTo>
                <a:close/>
                <a:moveTo>
                  <a:pt x="1180" y="494"/>
                </a:moveTo>
                <a:lnTo>
                  <a:pt x="1190" y="494"/>
                </a:lnTo>
                <a:lnTo>
                  <a:pt x="1190" y="504"/>
                </a:lnTo>
                <a:lnTo>
                  <a:pt x="1180" y="504"/>
                </a:lnTo>
                <a:lnTo>
                  <a:pt x="1180" y="494"/>
                </a:lnTo>
                <a:close/>
                <a:moveTo>
                  <a:pt x="1200" y="494"/>
                </a:moveTo>
                <a:lnTo>
                  <a:pt x="1210" y="494"/>
                </a:lnTo>
                <a:lnTo>
                  <a:pt x="1210" y="504"/>
                </a:lnTo>
                <a:lnTo>
                  <a:pt x="1200" y="504"/>
                </a:lnTo>
                <a:lnTo>
                  <a:pt x="1200" y="494"/>
                </a:lnTo>
                <a:close/>
                <a:moveTo>
                  <a:pt x="1220" y="494"/>
                </a:moveTo>
                <a:lnTo>
                  <a:pt x="1230" y="494"/>
                </a:lnTo>
                <a:lnTo>
                  <a:pt x="1230" y="504"/>
                </a:lnTo>
                <a:lnTo>
                  <a:pt x="1220" y="504"/>
                </a:lnTo>
                <a:lnTo>
                  <a:pt x="1220" y="494"/>
                </a:lnTo>
                <a:close/>
                <a:moveTo>
                  <a:pt x="1240" y="494"/>
                </a:moveTo>
                <a:lnTo>
                  <a:pt x="1250" y="494"/>
                </a:lnTo>
                <a:lnTo>
                  <a:pt x="1250" y="504"/>
                </a:lnTo>
                <a:lnTo>
                  <a:pt x="1240" y="504"/>
                </a:lnTo>
                <a:lnTo>
                  <a:pt x="1240" y="494"/>
                </a:lnTo>
                <a:close/>
                <a:moveTo>
                  <a:pt x="1260" y="494"/>
                </a:moveTo>
                <a:lnTo>
                  <a:pt x="1270" y="494"/>
                </a:lnTo>
                <a:lnTo>
                  <a:pt x="1270" y="504"/>
                </a:lnTo>
                <a:lnTo>
                  <a:pt x="1260" y="504"/>
                </a:lnTo>
                <a:lnTo>
                  <a:pt x="1260" y="494"/>
                </a:lnTo>
                <a:close/>
                <a:moveTo>
                  <a:pt x="1280" y="494"/>
                </a:moveTo>
                <a:lnTo>
                  <a:pt x="1290" y="494"/>
                </a:lnTo>
                <a:lnTo>
                  <a:pt x="1290" y="504"/>
                </a:lnTo>
                <a:lnTo>
                  <a:pt x="1280" y="504"/>
                </a:lnTo>
                <a:lnTo>
                  <a:pt x="1280" y="494"/>
                </a:lnTo>
                <a:close/>
                <a:moveTo>
                  <a:pt x="1300" y="494"/>
                </a:moveTo>
                <a:lnTo>
                  <a:pt x="1310" y="494"/>
                </a:lnTo>
                <a:lnTo>
                  <a:pt x="1310" y="504"/>
                </a:lnTo>
                <a:lnTo>
                  <a:pt x="1300" y="504"/>
                </a:lnTo>
                <a:lnTo>
                  <a:pt x="1300" y="494"/>
                </a:lnTo>
                <a:close/>
                <a:moveTo>
                  <a:pt x="1320" y="494"/>
                </a:moveTo>
                <a:lnTo>
                  <a:pt x="1330" y="494"/>
                </a:lnTo>
                <a:lnTo>
                  <a:pt x="1330" y="504"/>
                </a:lnTo>
                <a:lnTo>
                  <a:pt x="1320" y="504"/>
                </a:lnTo>
                <a:lnTo>
                  <a:pt x="1320" y="494"/>
                </a:lnTo>
                <a:close/>
                <a:moveTo>
                  <a:pt x="1340" y="494"/>
                </a:moveTo>
                <a:lnTo>
                  <a:pt x="1350" y="494"/>
                </a:lnTo>
                <a:lnTo>
                  <a:pt x="1350" y="504"/>
                </a:lnTo>
                <a:lnTo>
                  <a:pt x="1340" y="504"/>
                </a:lnTo>
                <a:lnTo>
                  <a:pt x="1340" y="494"/>
                </a:lnTo>
                <a:close/>
                <a:moveTo>
                  <a:pt x="1360" y="494"/>
                </a:moveTo>
                <a:lnTo>
                  <a:pt x="1370" y="494"/>
                </a:lnTo>
                <a:lnTo>
                  <a:pt x="1370" y="504"/>
                </a:lnTo>
                <a:lnTo>
                  <a:pt x="1360" y="504"/>
                </a:lnTo>
                <a:lnTo>
                  <a:pt x="1360" y="494"/>
                </a:lnTo>
                <a:close/>
                <a:moveTo>
                  <a:pt x="1380" y="494"/>
                </a:moveTo>
                <a:lnTo>
                  <a:pt x="1390" y="494"/>
                </a:lnTo>
                <a:lnTo>
                  <a:pt x="1390" y="504"/>
                </a:lnTo>
                <a:lnTo>
                  <a:pt x="1380" y="504"/>
                </a:lnTo>
                <a:lnTo>
                  <a:pt x="1380" y="494"/>
                </a:lnTo>
                <a:close/>
                <a:moveTo>
                  <a:pt x="1400" y="494"/>
                </a:moveTo>
                <a:lnTo>
                  <a:pt x="1410" y="494"/>
                </a:lnTo>
                <a:lnTo>
                  <a:pt x="1410" y="504"/>
                </a:lnTo>
                <a:lnTo>
                  <a:pt x="1400" y="504"/>
                </a:lnTo>
                <a:lnTo>
                  <a:pt x="1400" y="494"/>
                </a:lnTo>
                <a:close/>
                <a:moveTo>
                  <a:pt x="1420" y="494"/>
                </a:moveTo>
                <a:lnTo>
                  <a:pt x="1430" y="494"/>
                </a:lnTo>
                <a:lnTo>
                  <a:pt x="1430" y="504"/>
                </a:lnTo>
                <a:lnTo>
                  <a:pt x="1420" y="504"/>
                </a:lnTo>
                <a:lnTo>
                  <a:pt x="1420" y="494"/>
                </a:lnTo>
                <a:close/>
                <a:moveTo>
                  <a:pt x="1440" y="494"/>
                </a:moveTo>
                <a:lnTo>
                  <a:pt x="1450" y="494"/>
                </a:lnTo>
                <a:lnTo>
                  <a:pt x="1450" y="504"/>
                </a:lnTo>
                <a:lnTo>
                  <a:pt x="1440" y="504"/>
                </a:lnTo>
                <a:lnTo>
                  <a:pt x="1440" y="494"/>
                </a:lnTo>
                <a:close/>
                <a:moveTo>
                  <a:pt x="1460" y="494"/>
                </a:moveTo>
                <a:lnTo>
                  <a:pt x="1470" y="494"/>
                </a:lnTo>
                <a:lnTo>
                  <a:pt x="1470" y="504"/>
                </a:lnTo>
                <a:lnTo>
                  <a:pt x="1460" y="504"/>
                </a:lnTo>
                <a:lnTo>
                  <a:pt x="1460" y="494"/>
                </a:lnTo>
                <a:close/>
                <a:moveTo>
                  <a:pt x="1480" y="494"/>
                </a:moveTo>
                <a:lnTo>
                  <a:pt x="1490" y="494"/>
                </a:lnTo>
                <a:lnTo>
                  <a:pt x="1490" y="504"/>
                </a:lnTo>
                <a:lnTo>
                  <a:pt x="1480" y="504"/>
                </a:lnTo>
                <a:lnTo>
                  <a:pt x="1480" y="494"/>
                </a:lnTo>
                <a:close/>
                <a:moveTo>
                  <a:pt x="1500" y="494"/>
                </a:moveTo>
                <a:lnTo>
                  <a:pt x="1510" y="494"/>
                </a:lnTo>
                <a:lnTo>
                  <a:pt x="1510" y="504"/>
                </a:lnTo>
                <a:lnTo>
                  <a:pt x="1500" y="504"/>
                </a:lnTo>
                <a:lnTo>
                  <a:pt x="1500" y="494"/>
                </a:lnTo>
                <a:close/>
                <a:moveTo>
                  <a:pt x="1520" y="494"/>
                </a:moveTo>
                <a:lnTo>
                  <a:pt x="1530" y="494"/>
                </a:lnTo>
                <a:lnTo>
                  <a:pt x="1530" y="504"/>
                </a:lnTo>
                <a:lnTo>
                  <a:pt x="1520" y="504"/>
                </a:lnTo>
                <a:lnTo>
                  <a:pt x="1520" y="494"/>
                </a:lnTo>
                <a:close/>
                <a:moveTo>
                  <a:pt x="1540" y="494"/>
                </a:moveTo>
                <a:lnTo>
                  <a:pt x="1550" y="494"/>
                </a:lnTo>
                <a:lnTo>
                  <a:pt x="1550" y="504"/>
                </a:lnTo>
                <a:lnTo>
                  <a:pt x="1540" y="504"/>
                </a:lnTo>
                <a:lnTo>
                  <a:pt x="1540" y="494"/>
                </a:lnTo>
                <a:close/>
                <a:moveTo>
                  <a:pt x="1560" y="494"/>
                </a:moveTo>
                <a:lnTo>
                  <a:pt x="1570" y="494"/>
                </a:lnTo>
                <a:lnTo>
                  <a:pt x="1570" y="504"/>
                </a:lnTo>
                <a:lnTo>
                  <a:pt x="1560" y="504"/>
                </a:lnTo>
                <a:lnTo>
                  <a:pt x="1560" y="494"/>
                </a:lnTo>
                <a:close/>
                <a:moveTo>
                  <a:pt x="1580" y="494"/>
                </a:moveTo>
                <a:lnTo>
                  <a:pt x="1590" y="494"/>
                </a:lnTo>
                <a:lnTo>
                  <a:pt x="1590" y="504"/>
                </a:lnTo>
                <a:lnTo>
                  <a:pt x="1580" y="504"/>
                </a:lnTo>
                <a:lnTo>
                  <a:pt x="1580" y="494"/>
                </a:lnTo>
                <a:close/>
                <a:moveTo>
                  <a:pt x="1600" y="494"/>
                </a:moveTo>
                <a:lnTo>
                  <a:pt x="1610" y="494"/>
                </a:lnTo>
                <a:lnTo>
                  <a:pt x="1610" y="504"/>
                </a:lnTo>
                <a:lnTo>
                  <a:pt x="1600" y="504"/>
                </a:lnTo>
                <a:lnTo>
                  <a:pt x="1600" y="494"/>
                </a:lnTo>
                <a:close/>
                <a:moveTo>
                  <a:pt x="1620" y="494"/>
                </a:moveTo>
                <a:lnTo>
                  <a:pt x="1631" y="494"/>
                </a:lnTo>
                <a:lnTo>
                  <a:pt x="1631" y="504"/>
                </a:lnTo>
                <a:lnTo>
                  <a:pt x="1620" y="504"/>
                </a:lnTo>
                <a:lnTo>
                  <a:pt x="1620" y="494"/>
                </a:lnTo>
                <a:close/>
                <a:moveTo>
                  <a:pt x="1640" y="494"/>
                </a:moveTo>
                <a:lnTo>
                  <a:pt x="1650" y="494"/>
                </a:lnTo>
                <a:lnTo>
                  <a:pt x="1650" y="504"/>
                </a:lnTo>
                <a:lnTo>
                  <a:pt x="1640" y="504"/>
                </a:lnTo>
                <a:lnTo>
                  <a:pt x="1640" y="494"/>
                </a:lnTo>
                <a:close/>
                <a:moveTo>
                  <a:pt x="1661" y="494"/>
                </a:moveTo>
                <a:lnTo>
                  <a:pt x="1670" y="494"/>
                </a:lnTo>
                <a:lnTo>
                  <a:pt x="1670" y="504"/>
                </a:lnTo>
                <a:lnTo>
                  <a:pt x="1661" y="504"/>
                </a:lnTo>
                <a:lnTo>
                  <a:pt x="1661" y="494"/>
                </a:lnTo>
                <a:close/>
                <a:moveTo>
                  <a:pt x="1680" y="494"/>
                </a:moveTo>
                <a:lnTo>
                  <a:pt x="1691" y="494"/>
                </a:lnTo>
                <a:lnTo>
                  <a:pt x="1691" y="504"/>
                </a:lnTo>
                <a:lnTo>
                  <a:pt x="1680" y="504"/>
                </a:lnTo>
                <a:lnTo>
                  <a:pt x="1680" y="494"/>
                </a:lnTo>
                <a:close/>
                <a:moveTo>
                  <a:pt x="1700" y="494"/>
                </a:moveTo>
                <a:lnTo>
                  <a:pt x="1710" y="494"/>
                </a:lnTo>
                <a:lnTo>
                  <a:pt x="1710" y="504"/>
                </a:lnTo>
                <a:lnTo>
                  <a:pt x="1700" y="504"/>
                </a:lnTo>
                <a:lnTo>
                  <a:pt x="1700" y="494"/>
                </a:lnTo>
                <a:close/>
                <a:moveTo>
                  <a:pt x="1721" y="494"/>
                </a:moveTo>
                <a:lnTo>
                  <a:pt x="1730" y="494"/>
                </a:lnTo>
                <a:lnTo>
                  <a:pt x="1730" y="504"/>
                </a:lnTo>
                <a:lnTo>
                  <a:pt x="1721" y="504"/>
                </a:lnTo>
                <a:lnTo>
                  <a:pt x="1721" y="494"/>
                </a:lnTo>
                <a:close/>
                <a:moveTo>
                  <a:pt x="1740" y="494"/>
                </a:moveTo>
                <a:lnTo>
                  <a:pt x="1751" y="494"/>
                </a:lnTo>
                <a:lnTo>
                  <a:pt x="1751" y="504"/>
                </a:lnTo>
                <a:lnTo>
                  <a:pt x="1740" y="504"/>
                </a:lnTo>
                <a:lnTo>
                  <a:pt x="1740" y="494"/>
                </a:lnTo>
                <a:close/>
                <a:moveTo>
                  <a:pt x="1761" y="494"/>
                </a:moveTo>
                <a:lnTo>
                  <a:pt x="1770" y="494"/>
                </a:lnTo>
                <a:lnTo>
                  <a:pt x="1770" y="504"/>
                </a:lnTo>
                <a:lnTo>
                  <a:pt x="1761" y="504"/>
                </a:lnTo>
                <a:lnTo>
                  <a:pt x="1761" y="494"/>
                </a:lnTo>
                <a:close/>
                <a:moveTo>
                  <a:pt x="1781" y="494"/>
                </a:moveTo>
                <a:lnTo>
                  <a:pt x="1791" y="494"/>
                </a:lnTo>
                <a:lnTo>
                  <a:pt x="1791" y="504"/>
                </a:lnTo>
                <a:lnTo>
                  <a:pt x="1781" y="504"/>
                </a:lnTo>
                <a:lnTo>
                  <a:pt x="1781" y="494"/>
                </a:lnTo>
                <a:close/>
                <a:moveTo>
                  <a:pt x="1800" y="494"/>
                </a:moveTo>
                <a:lnTo>
                  <a:pt x="1811" y="494"/>
                </a:lnTo>
                <a:lnTo>
                  <a:pt x="1811" y="504"/>
                </a:lnTo>
                <a:lnTo>
                  <a:pt x="1800" y="504"/>
                </a:lnTo>
                <a:lnTo>
                  <a:pt x="1800" y="494"/>
                </a:lnTo>
                <a:close/>
                <a:moveTo>
                  <a:pt x="1821" y="494"/>
                </a:moveTo>
                <a:lnTo>
                  <a:pt x="1830" y="494"/>
                </a:lnTo>
                <a:lnTo>
                  <a:pt x="1830" y="504"/>
                </a:lnTo>
                <a:lnTo>
                  <a:pt x="1821" y="504"/>
                </a:lnTo>
                <a:lnTo>
                  <a:pt x="1821" y="494"/>
                </a:lnTo>
                <a:close/>
                <a:moveTo>
                  <a:pt x="1841" y="494"/>
                </a:moveTo>
                <a:lnTo>
                  <a:pt x="1851" y="494"/>
                </a:lnTo>
                <a:lnTo>
                  <a:pt x="1851" y="504"/>
                </a:lnTo>
                <a:lnTo>
                  <a:pt x="1841" y="504"/>
                </a:lnTo>
                <a:lnTo>
                  <a:pt x="1841" y="494"/>
                </a:lnTo>
                <a:close/>
                <a:moveTo>
                  <a:pt x="1861" y="494"/>
                </a:moveTo>
                <a:lnTo>
                  <a:pt x="1871" y="494"/>
                </a:lnTo>
                <a:lnTo>
                  <a:pt x="1871" y="504"/>
                </a:lnTo>
                <a:lnTo>
                  <a:pt x="1861" y="504"/>
                </a:lnTo>
                <a:lnTo>
                  <a:pt x="1861" y="494"/>
                </a:lnTo>
                <a:close/>
                <a:moveTo>
                  <a:pt x="1881" y="494"/>
                </a:moveTo>
                <a:lnTo>
                  <a:pt x="1891" y="494"/>
                </a:lnTo>
                <a:lnTo>
                  <a:pt x="1891" y="504"/>
                </a:lnTo>
                <a:lnTo>
                  <a:pt x="1881" y="504"/>
                </a:lnTo>
                <a:lnTo>
                  <a:pt x="1881" y="494"/>
                </a:lnTo>
                <a:close/>
                <a:moveTo>
                  <a:pt x="1901" y="494"/>
                </a:moveTo>
                <a:lnTo>
                  <a:pt x="1911" y="494"/>
                </a:lnTo>
                <a:lnTo>
                  <a:pt x="1911" y="504"/>
                </a:lnTo>
                <a:lnTo>
                  <a:pt x="1901" y="504"/>
                </a:lnTo>
                <a:lnTo>
                  <a:pt x="1901" y="494"/>
                </a:lnTo>
                <a:close/>
                <a:moveTo>
                  <a:pt x="1921" y="494"/>
                </a:moveTo>
                <a:lnTo>
                  <a:pt x="1931" y="494"/>
                </a:lnTo>
                <a:lnTo>
                  <a:pt x="1931" y="504"/>
                </a:lnTo>
                <a:lnTo>
                  <a:pt x="1921" y="504"/>
                </a:lnTo>
                <a:lnTo>
                  <a:pt x="1921" y="494"/>
                </a:lnTo>
                <a:close/>
                <a:moveTo>
                  <a:pt x="1941" y="494"/>
                </a:moveTo>
                <a:lnTo>
                  <a:pt x="1951" y="494"/>
                </a:lnTo>
                <a:lnTo>
                  <a:pt x="1951" y="504"/>
                </a:lnTo>
                <a:lnTo>
                  <a:pt x="1941" y="504"/>
                </a:lnTo>
                <a:lnTo>
                  <a:pt x="1941" y="494"/>
                </a:lnTo>
                <a:close/>
                <a:moveTo>
                  <a:pt x="1961" y="494"/>
                </a:moveTo>
                <a:lnTo>
                  <a:pt x="1971" y="494"/>
                </a:lnTo>
                <a:lnTo>
                  <a:pt x="1971" y="504"/>
                </a:lnTo>
                <a:lnTo>
                  <a:pt x="1961" y="504"/>
                </a:lnTo>
                <a:lnTo>
                  <a:pt x="1961" y="494"/>
                </a:lnTo>
                <a:close/>
                <a:moveTo>
                  <a:pt x="1981" y="494"/>
                </a:moveTo>
                <a:lnTo>
                  <a:pt x="1991" y="494"/>
                </a:lnTo>
                <a:lnTo>
                  <a:pt x="1991" y="504"/>
                </a:lnTo>
                <a:lnTo>
                  <a:pt x="1981" y="504"/>
                </a:lnTo>
                <a:lnTo>
                  <a:pt x="1981" y="494"/>
                </a:lnTo>
                <a:close/>
                <a:moveTo>
                  <a:pt x="2001" y="494"/>
                </a:moveTo>
                <a:lnTo>
                  <a:pt x="2011" y="494"/>
                </a:lnTo>
                <a:lnTo>
                  <a:pt x="2011" y="504"/>
                </a:lnTo>
                <a:lnTo>
                  <a:pt x="2001" y="504"/>
                </a:lnTo>
                <a:lnTo>
                  <a:pt x="2001" y="494"/>
                </a:lnTo>
                <a:close/>
                <a:moveTo>
                  <a:pt x="2021" y="494"/>
                </a:moveTo>
                <a:lnTo>
                  <a:pt x="2031" y="494"/>
                </a:lnTo>
                <a:lnTo>
                  <a:pt x="2031" y="504"/>
                </a:lnTo>
                <a:lnTo>
                  <a:pt x="2021" y="504"/>
                </a:lnTo>
                <a:lnTo>
                  <a:pt x="2021" y="494"/>
                </a:lnTo>
                <a:close/>
                <a:moveTo>
                  <a:pt x="2041" y="494"/>
                </a:moveTo>
                <a:lnTo>
                  <a:pt x="2051" y="494"/>
                </a:lnTo>
                <a:lnTo>
                  <a:pt x="2051" y="504"/>
                </a:lnTo>
                <a:lnTo>
                  <a:pt x="2041" y="504"/>
                </a:lnTo>
                <a:lnTo>
                  <a:pt x="2041" y="494"/>
                </a:lnTo>
                <a:close/>
                <a:moveTo>
                  <a:pt x="2061" y="494"/>
                </a:moveTo>
                <a:lnTo>
                  <a:pt x="2071" y="494"/>
                </a:lnTo>
                <a:lnTo>
                  <a:pt x="2071" y="504"/>
                </a:lnTo>
                <a:lnTo>
                  <a:pt x="2061" y="504"/>
                </a:lnTo>
                <a:lnTo>
                  <a:pt x="2061" y="494"/>
                </a:lnTo>
                <a:close/>
                <a:moveTo>
                  <a:pt x="2081" y="494"/>
                </a:moveTo>
                <a:lnTo>
                  <a:pt x="2091" y="494"/>
                </a:lnTo>
                <a:lnTo>
                  <a:pt x="2091" y="504"/>
                </a:lnTo>
                <a:lnTo>
                  <a:pt x="2081" y="504"/>
                </a:lnTo>
                <a:lnTo>
                  <a:pt x="2081" y="494"/>
                </a:lnTo>
                <a:close/>
                <a:moveTo>
                  <a:pt x="2101" y="494"/>
                </a:moveTo>
                <a:lnTo>
                  <a:pt x="2111" y="494"/>
                </a:lnTo>
                <a:lnTo>
                  <a:pt x="2111" y="504"/>
                </a:lnTo>
                <a:lnTo>
                  <a:pt x="2101" y="504"/>
                </a:lnTo>
                <a:lnTo>
                  <a:pt x="2101" y="494"/>
                </a:lnTo>
                <a:close/>
                <a:moveTo>
                  <a:pt x="2121" y="494"/>
                </a:moveTo>
                <a:lnTo>
                  <a:pt x="2131" y="494"/>
                </a:lnTo>
                <a:lnTo>
                  <a:pt x="2131" y="504"/>
                </a:lnTo>
                <a:lnTo>
                  <a:pt x="2121" y="504"/>
                </a:lnTo>
                <a:lnTo>
                  <a:pt x="2121" y="494"/>
                </a:lnTo>
                <a:close/>
                <a:moveTo>
                  <a:pt x="2141" y="494"/>
                </a:moveTo>
                <a:lnTo>
                  <a:pt x="2151" y="494"/>
                </a:lnTo>
                <a:lnTo>
                  <a:pt x="2151" y="504"/>
                </a:lnTo>
                <a:lnTo>
                  <a:pt x="2141" y="504"/>
                </a:lnTo>
                <a:lnTo>
                  <a:pt x="2141" y="494"/>
                </a:lnTo>
                <a:close/>
                <a:moveTo>
                  <a:pt x="2161" y="494"/>
                </a:moveTo>
                <a:lnTo>
                  <a:pt x="2171" y="494"/>
                </a:lnTo>
                <a:lnTo>
                  <a:pt x="2171" y="504"/>
                </a:lnTo>
                <a:lnTo>
                  <a:pt x="2161" y="504"/>
                </a:lnTo>
                <a:lnTo>
                  <a:pt x="2161" y="494"/>
                </a:lnTo>
                <a:close/>
                <a:moveTo>
                  <a:pt x="2181" y="494"/>
                </a:moveTo>
                <a:lnTo>
                  <a:pt x="2191" y="494"/>
                </a:lnTo>
                <a:lnTo>
                  <a:pt x="2191" y="504"/>
                </a:lnTo>
                <a:lnTo>
                  <a:pt x="2181" y="504"/>
                </a:lnTo>
                <a:lnTo>
                  <a:pt x="2181" y="494"/>
                </a:lnTo>
                <a:close/>
                <a:moveTo>
                  <a:pt x="2201" y="494"/>
                </a:moveTo>
                <a:lnTo>
                  <a:pt x="2211" y="494"/>
                </a:lnTo>
                <a:lnTo>
                  <a:pt x="2211" y="504"/>
                </a:lnTo>
                <a:lnTo>
                  <a:pt x="2201" y="504"/>
                </a:lnTo>
                <a:lnTo>
                  <a:pt x="2201" y="494"/>
                </a:lnTo>
                <a:close/>
                <a:moveTo>
                  <a:pt x="2221" y="494"/>
                </a:moveTo>
                <a:lnTo>
                  <a:pt x="2231" y="494"/>
                </a:lnTo>
                <a:lnTo>
                  <a:pt x="2231" y="504"/>
                </a:lnTo>
                <a:lnTo>
                  <a:pt x="2221" y="504"/>
                </a:lnTo>
                <a:lnTo>
                  <a:pt x="2221" y="494"/>
                </a:lnTo>
                <a:close/>
                <a:moveTo>
                  <a:pt x="2241" y="494"/>
                </a:moveTo>
                <a:lnTo>
                  <a:pt x="2251" y="494"/>
                </a:lnTo>
                <a:lnTo>
                  <a:pt x="2251" y="504"/>
                </a:lnTo>
                <a:lnTo>
                  <a:pt x="2241" y="504"/>
                </a:lnTo>
                <a:lnTo>
                  <a:pt x="2241" y="494"/>
                </a:lnTo>
                <a:close/>
                <a:moveTo>
                  <a:pt x="2261" y="494"/>
                </a:moveTo>
                <a:lnTo>
                  <a:pt x="2271" y="494"/>
                </a:lnTo>
                <a:lnTo>
                  <a:pt x="2271" y="504"/>
                </a:lnTo>
                <a:lnTo>
                  <a:pt x="2261" y="504"/>
                </a:lnTo>
                <a:lnTo>
                  <a:pt x="2261" y="494"/>
                </a:lnTo>
                <a:close/>
                <a:moveTo>
                  <a:pt x="2281" y="494"/>
                </a:moveTo>
                <a:lnTo>
                  <a:pt x="2291" y="494"/>
                </a:lnTo>
                <a:lnTo>
                  <a:pt x="2291" y="504"/>
                </a:lnTo>
                <a:lnTo>
                  <a:pt x="2281" y="504"/>
                </a:lnTo>
                <a:lnTo>
                  <a:pt x="2281" y="494"/>
                </a:lnTo>
                <a:close/>
                <a:moveTo>
                  <a:pt x="2301" y="494"/>
                </a:moveTo>
                <a:lnTo>
                  <a:pt x="2311" y="494"/>
                </a:lnTo>
                <a:lnTo>
                  <a:pt x="2311" y="504"/>
                </a:lnTo>
                <a:lnTo>
                  <a:pt x="2301" y="504"/>
                </a:lnTo>
                <a:lnTo>
                  <a:pt x="2301" y="494"/>
                </a:lnTo>
                <a:close/>
                <a:moveTo>
                  <a:pt x="2321" y="494"/>
                </a:moveTo>
                <a:lnTo>
                  <a:pt x="2331" y="494"/>
                </a:lnTo>
                <a:lnTo>
                  <a:pt x="2331" y="504"/>
                </a:lnTo>
                <a:lnTo>
                  <a:pt x="2321" y="504"/>
                </a:lnTo>
                <a:lnTo>
                  <a:pt x="2321" y="494"/>
                </a:lnTo>
                <a:close/>
                <a:moveTo>
                  <a:pt x="2341" y="494"/>
                </a:moveTo>
                <a:lnTo>
                  <a:pt x="2351" y="494"/>
                </a:lnTo>
                <a:lnTo>
                  <a:pt x="2351" y="504"/>
                </a:lnTo>
                <a:lnTo>
                  <a:pt x="2341" y="504"/>
                </a:lnTo>
                <a:lnTo>
                  <a:pt x="2341" y="494"/>
                </a:lnTo>
                <a:close/>
                <a:moveTo>
                  <a:pt x="2361" y="494"/>
                </a:moveTo>
                <a:lnTo>
                  <a:pt x="2371" y="494"/>
                </a:lnTo>
                <a:lnTo>
                  <a:pt x="2371" y="504"/>
                </a:lnTo>
                <a:lnTo>
                  <a:pt x="2361" y="504"/>
                </a:lnTo>
                <a:lnTo>
                  <a:pt x="2361" y="494"/>
                </a:lnTo>
                <a:close/>
                <a:moveTo>
                  <a:pt x="2381" y="494"/>
                </a:moveTo>
                <a:lnTo>
                  <a:pt x="2391" y="494"/>
                </a:lnTo>
                <a:lnTo>
                  <a:pt x="2391" y="504"/>
                </a:lnTo>
                <a:lnTo>
                  <a:pt x="2381" y="504"/>
                </a:lnTo>
                <a:lnTo>
                  <a:pt x="2381" y="494"/>
                </a:lnTo>
                <a:close/>
                <a:moveTo>
                  <a:pt x="2401" y="494"/>
                </a:moveTo>
                <a:lnTo>
                  <a:pt x="2411" y="494"/>
                </a:lnTo>
                <a:lnTo>
                  <a:pt x="2411" y="504"/>
                </a:lnTo>
                <a:lnTo>
                  <a:pt x="2401" y="504"/>
                </a:lnTo>
                <a:lnTo>
                  <a:pt x="2401" y="494"/>
                </a:lnTo>
                <a:close/>
                <a:moveTo>
                  <a:pt x="2421" y="494"/>
                </a:moveTo>
                <a:lnTo>
                  <a:pt x="2431" y="494"/>
                </a:lnTo>
                <a:lnTo>
                  <a:pt x="2431" y="504"/>
                </a:lnTo>
                <a:lnTo>
                  <a:pt x="2421" y="504"/>
                </a:lnTo>
                <a:lnTo>
                  <a:pt x="2421" y="494"/>
                </a:lnTo>
                <a:close/>
                <a:moveTo>
                  <a:pt x="2441" y="494"/>
                </a:moveTo>
                <a:lnTo>
                  <a:pt x="2451" y="494"/>
                </a:lnTo>
                <a:lnTo>
                  <a:pt x="2451" y="504"/>
                </a:lnTo>
                <a:lnTo>
                  <a:pt x="2441" y="504"/>
                </a:lnTo>
                <a:lnTo>
                  <a:pt x="2441" y="494"/>
                </a:lnTo>
                <a:close/>
                <a:moveTo>
                  <a:pt x="2461" y="494"/>
                </a:moveTo>
                <a:lnTo>
                  <a:pt x="2471" y="494"/>
                </a:lnTo>
                <a:lnTo>
                  <a:pt x="2471" y="504"/>
                </a:lnTo>
                <a:lnTo>
                  <a:pt x="2461" y="504"/>
                </a:lnTo>
                <a:lnTo>
                  <a:pt x="2461" y="494"/>
                </a:lnTo>
                <a:close/>
                <a:moveTo>
                  <a:pt x="2481" y="494"/>
                </a:moveTo>
                <a:lnTo>
                  <a:pt x="2491" y="494"/>
                </a:lnTo>
                <a:lnTo>
                  <a:pt x="2491" y="504"/>
                </a:lnTo>
                <a:lnTo>
                  <a:pt x="2481" y="504"/>
                </a:lnTo>
                <a:lnTo>
                  <a:pt x="2481" y="494"/>
                </a:lnTo>
                <a:close/>
                <a:moveTo>
                  <a:pt x="2501" y="494"/>
                </a:moveTo>
                <a:lnTo>
                  <a:pt x="2511" y="494"/>
                </a:lnTo>
                <a:lnTo>
                  <a:pt x="2511" y="504"/>
                </a:lnTo>
                <a:lnTo>
                  <a:pt x="2501" y="504"/>
                </a:lnTo>
                <a:lnTo>
                  <a:pt x="2501" y="494"/>
                </a:lnTo>
                <a:close/>
                <a:moveTo>
                  <a:pt x="2521" y="494"/>
                </a:moveTo>
                <a:lnTo>
                  <a:pt x="2531" y="494"/>
                </a:lnTo>
                <a:lnTo>
                  <a:pt x="2531" y="504"/>
                </a:lnTo>
                <a:lnTo>
                  <a:pt x="2521" y="504"/>
                </a:lnTo>
                <a:lnTo>
                  <a:pt x="2521" y="494"/>
                </a:lnTo>
                <a:close/>
                <a:moveTo>
                  <a:pt x="2541" y="494"/>
                </a:moveTo>
                <a:lnTo>
                  <a:pt x="2551" y="494"/>
                </a:lnTo>
                <a:lnTo>
                  <a:pt x="2551" y="504"/>
                </a:lnTo>
                <a:lnTo>
                  <a:pt x="2541" y="504"/>
                </a:lnTo>
                <a:lnTo>
                  <a:pt x="2541" y="494"/>
                </a:lnTo>
                <a:close/>
                <a:moveTo>
                  <a:pt x="2561" y="494"/>
                </a:moveTo>
                <a:lnTo>
                  <a:pt x="2571" y="494"/>
                </a:lnTo>
                <a:lnTo>
                  <a:pt x="2571" y="504"/>
                </a:lnTo>
                <a:lnTo>
                  <a:pt x="2561" y="504"/>
                </a:lnTo>
                <a:lnTo>
                  <a:pt x="2561" y="494"/>
                </a:lnTo>
                <a:close/>
                <a:moveTo>
                  <a:pt x="2581" y="494"/>
                </a:moveTo>
                <a:lnTo>
                  <a:pt x="2591" y="494"/>
                </a:lnTo>
                <a:lnTo>
                  <a:pt x="2591" y="504"/>
                </a:lnTo>
                <a:lnTo>
                  <a:pt x="2581" y="504"/>
                </a:lnTo>
                <a:lnTo>
                  <a:pt x="2581" y="494"/>
                </a:lnTo>
                <a:close/>
                <a:moveTo>
                  <a:pt x="2601" y="494"/>
                </a:moveTo>
                <a:lnTo>
                  <a:pt x="2611" y="494"/>
                </a:lnTo>
                <a:lnTo>
                  <a:pt x="2611" y="504"/>
                </a:lnTo>
                <a:lnTo>
                  <a:pt x="2601" y="504"/>
                </a:lnTo>
                <a:lnTo>
                  <a:pt x="2601" y="494"/>
                </a:lnTo>
                <a:close/>
                <a:moveTo>
                  <a:pt x="2621" y="494"/>
                </a:moveTo>
                <a:lnTo>
                  <a:pt x="2631" y="494"/>
                </a:lnTo>
                <a:lnTo>
                  <a:pt x="2631" y="504"/>
                </a:lnTo>
                <a:lnTo>
                  <a:pt x="2621" y="504"/>
                </a:lnTo>
                <a:lnTo>
                  <a:pt x="2621" y="494"/>
                </a:lnTo>
                <a:close/>
                <a:moveTo>
                  <a:pt x="2641" y="494"/>
                </a:moveTo>
                <a:lnTo>
                  <a:pt x="2651" y="494"/>
                </a:lnTo>
                <a:lnTo>
                  <a:pt x="2651" y="504"/>
                </a:lnTo>
                <a:lnTo>
                  <a:pt x="2641" y="504"/>
                </a:lnTo>
                <a:lnTo>
                  <a:pt x="2641" y="494"/>
                </a:lnTo>
                <a:close/>
                <a:moveTo>
                  <a:pt x="2661" y="494"/>
                </a:moveTo>
                <a:lnTo>
                  <a:pt x="2671" y="494"/>
                </a:lnTo>
                <a:lnTo>
                  <a:pt x="2671" y="504"/>
                </a:lnTo>
                <a:lnTo>
                  <a:pt x="2661" y="504"/>
                </a:lnTo>
                <a:lnTo>
                  <a:pt x="2661" y="494"/>
                </a:lnTo>
                <a:close/>
                <a:moveTo>
                  <a:pt x="2681" y="494"/>
                </a:moveTo>
                <a:lnTo>
                  <a:pt x="2691" y="494"/>
                </a:lnTo>
                <a:lnTo>
                  <a:pt x="2691" y="504"/>
                </a:lnTo>
                <a:lnTo>
                  <a:pt x="2681" y="504"/>
                </a:lnTo>
                <a:lnTo>
                  <a:pt x="2681" y="494"/>
                </a:lnTo>
                <a:close/>
                <a:moveTo>
                  <a:pt x="2701" y="494"/>
                </a:moveTo>
                <a:lnTo>
                  <a:pt x="2711" y="494"/>
                </a:lnTo>
                <a:lnTo>
                  <a:pt x="2711" y="504"/>
                </a:lnTo>
                <a:lnTo>
                  <a:pt x="2701" y="504"/>
                </a:lnTo>
                <a:lnTo>
                  <a:pt x="2701" y="494"/>
                </a:lnTo>
                <a:close/>
                <a:moveTo>
                  <a:pt x="2721" y="494"/>
                </a:moveTo>
                <a:lnTo>
                  <a:pt x="2731" y="494"/>
                </a:lnTo>
                <a:lnTo>
                  <a:pt x="2731" y="504"/>
                </a:lnTo>
                <a:lnTo>
                  <a:pt x="2721" y="504"/>
                </a:lnTo>
                <a:lnTo>
                  <a:pt x="2721" y="494"/>
                </a:lnTo>
                <a:close/>
                <a:moveTo>
                  <a:pt x="2741" y="494"/>
                </a:moveTo>
                <a:lnTo>
                  <a:pt x="2751" y="494"/>
                </a:lnTo>
                <a:lnTo>
                  <a:pt x="2751" y="504"/>
                </a:lnTo>
                <a:lnTo>
                  <a:pt x="2741" y="504"/>
                </a:lnTo>
                <a:lnTo>
                  <a:pt x="2741" y="494"/>
                </a:lnTo>
                <a:close/>
                <a:moveTo>
                  <a:pt x="2761" y="494"/>
                </a:moveTo>
                <a:lnTo>
                  <a:pt x="2771" y="494"/>
                </a:lnTo>
                <a:lnTo>
                  <a:pt x="2771" y="504"/>
                </a:lnTo>
                <a:lnTo>
                  <a:pt x="2761" y="504"/>
                </a:lnTo>
                <a:lnTo>
                  <a:pt x="2761" y="494"/>
                </a:lnTo>
                <a:close/>
                <a:moveTo>
                  <a:pt x="2781" y="494"/>
                </a:moveTo>
                <a:lnTo>
                  <a:pt x="2791" y="494"/>
                </a:lnTo>
                <a:lnTo>
                  <a:pt x="2791" y="504"/>
                </a:lnTo>
                <a:lnTo>
                  <a:pt x="2781" y="504"/>
                </a:lnTo>
                <a:lnTo>
                  <a:pt x="2781" y="494"/>
                </a:lnTo>
                <a:close/>
                <a:moveTo>
                  <a:pt x="2801" y="494"/>
                </a:moveTo>
                <a:lnTo>
                  <a:pt x="2811" y="494"/>
                </a:lnTo>
                <a:lnTo>
                  <a:pt x="2811" y="504"/>
                </a:lnTo>
                <a:lnTo>
                  <a:pt x="2801" y="504"/>
                </a:lnTo>
                <a:lnTo>
                  <a:pt x="2801" y="494"/>
                </a:lnTo>
                <a:close/>
                <a:moveTo>
                  <a:pt x="2821" y="494"/>
                </a:moveTo>
                <a:lnTo>
                  <a:pt x="2831" y="494"/>
                </a:lnTo>
                <a:lnTo>
                  <a:pt x="2831" y="504"/>
                </a:lnTo>
                <a:lnTo>
                  <a:pt x="2821" y="504"/>
                </a:lnTo>
                <a:lnTo>
                  <a:pt x="2821" y="494"/>
                </a:lnTo>
                <a:close/>
                <a:moveTo>
                  <a:pt x="2841" y="494"/>
                </a:moveTo>
                <a:lnTo>
                  <a:pt x="2851" y="494"/>
                </a:lnTo>
                <a:lnTo>
                  <a:pt x="2851" y="504"/>
                </a:lnTo>
                <a:lnTo>
                  <a:pt x="2841" y="504"/>
                </a:lnTo>
                <a:lnTo>
                  <a:pt x="2841" y="494"/>
                </a:lnTo>
                <a:close/>
                <a:moveTo>
                  <a:pt x="2861" y="494"/>
                </a:moveTo>
                <a:lnTo>
                  <a:pt x="2871" y="494"/>
                </a:lnTo>
                <a:lnTo>
                  <a:pt x="2871" y="504"/>
                </a:lnTo>
                <a:lnTo>
                  <a:pt x="2861" y="504"/>
                </a:lnTo>
                <a:lnTo>
                  <a:pt x="2861" y="494"/>
                </a:lnTo>
                <a:close/>
                <a:moveTo>
                  <a:pt x="2881" y="494"/>
                </a:moveTo>
                <a:lnTo>
                  <a:pt x="2891" y="494"/>
                </a:lnTo>
                <a:lnTo>
                  <a:pt x="2891" y="504"/>
                </a:lnTo>
                <a:lnTo>
                  <a:pt x="2881" y="504"/>
                </a:lnTo>
                <a:lnTo>
                  <a:pt x="2881" y="494"/>
                </a:lnTo>
                <a:close/>
                <a:moveTo>
                  <a:pt x="2901" y="494"/>
                </a:moveTo>
                <a:lnTo>
                  <a:pt x="2911" y="494"/>
                </a:lnTo>
                <a:lnTo>
                  <a:pt x="2911" y="504"/>
                </a:lnTo>
                <a:lnTo>
                  <a:pt x="2901" y="504"/>
                </a:lnTo>
                <a:lnTo>
                  <a:pt x="2901" y="494"/>
                </a:lnTo>
                <a:close/>
                <a:moveTo>
                  <a:pt x="2921" y="494"/>
                </a:moveTo>
                <a:lnTo>
                  <a:pt x="2931" y="494"/>
                </a:lnTo>
                <a:lnTo>
                  <a:pt x="2931" y="504"/>
                </a:lnTo>
                <a:lnTo>
                  <a:pt x="2921" y="504"/>
                </a:lnTo>
                <a:lnTo>
                  <a:pt x="2921" y="494"/>
                </a:lnTo>
                <a:close/>
                <a:moveTo>
                  <a:pt x="2941" y="494"/>
                </a:moveTo>
                <a:lnTo>
                  <a:pt x="2951" y="494"/>
                </a:lnTo>
                <a:lnTo>
                  <a:pt x="2951" y="504"/>
                </a:lnTo>
                <a:lnTo>
                  <a:pt x="2941" y="504"/>
                </a:lnTo>
                <a:lnTo>
                  <a:pt x="2941" y="494"/>
                </a:lnTo>
                <a:close/>
                <a:moveTo>
                  <a:pt x="2961" y="494"/>
                </a:moveTo>
                <a:lnTo>
                  <a:pt x="2971" y="494"/>
                </a:lnTo>
                <a:lnTo>
                  <a:pt x="2971" y="504"/>
                </a:lnTo>
                <a:lnTo>
                  <a:pt x="2961" y="504"/>
                </a:lnTo>
                <a:lnTo>
                  <a:pt x="2961" y="494"/>
                </a:lnTo>
                <a:close/>
                <a:moveTo>
                  <a:pt x="2981" y="494"/>
                </a:moveTo>
                <a:lnTo>
                  <a:pt x="2991" y="494"/>
                </a:lnTo>
                <a:lnTo>
                  <a:pt x="2991" y="504"/>
                </a:lnTo>
                <a:lnTo>
                  <a:pt x="2981" y="504"/>
                </a:lnTo>
                <a:lnTo>
                  <a:pt x="2981" y="494"/>
                </a:lnTo>
                <a:close/>
                <a:moveTo>
                  <a:pt x="3001" y="494"/>
                </a:moveTo>
                <a:lnTo>
                  <a:pt x="3011" y="494"/>
                </a:lnTo>
                <a:lnTo>
                  <a:pt x="3011" y="504"/>
                </a:lnTo>
                <a:lnTo>
                  <a:pt x="3001" y="504"/>
                </a:lnTo>
                <a:lnTo>
                  <a:pt x="3001" y="494"/>
                </a:lnTo>
                <a:close/>
                <a:moveTo>
                  <a:pt x="3021" y="494"/>
                </a:moveTo>
                <a:lnTo>
                  <a:pt x="3031" y="494"/>
                </a:lnTo>
                <a:lnTo>
                  <a:pt x="3031" y="504"/>
                </a:lnTo>
                <a:lnTo>
                  <a:pt x="3021" y="504"/>
                </a:lnTo>
                <a:lnTo>
                  <a:pt x="3021" y="494"/>
                </a:lnTo>
                <a:close/>
                <a:moveTo>
                  <a:pt x="3041" y="494"/>
                </a:moveTo>
                <a:lnTo>
                  <a:pt x="3051" y="494"/>
                </a:lnTo>
                <a:lnTo>
                  <a:pt x="3051" y="504"/>
                </a:lnTo>
                <a:lnTo>
                  <a:pt x="3041" y="504"/>
                </a:lnTo>
                <a:lnTo>
                  <a:pt x="3041" y="494"/>
                </a:lnTo>
                <a:close/>
                <a:moveTo>
                  <a:pt x="3061" y="494"/>
                </a:moveTo>
                <a:lnTo>
                  <a:pt x="3071" y="494"/>
                </a:lnTo>
                <a:lnTo>
                  <a:pt x="3071" y="504"/>
                </a:lnTo>
                <a:lnTo>
                  <a:pt x="3061" y="504"/>
                </a:lnTo>
                <a:lnTo>
                  <a:pt x="3061" y="494"/>
                </a:lnTo>
                <a:close/>
                <a:moveTo>
                  <a:pt x="0" y="247"/>
                </a:moveTo>
                <a:lnTo>
                  <a:pt x="10" y="247"/>
                </a:lnTo>
                <a:lnTo>
                  <a:pt x="10" y="257"/>
                </a:lnTo>
                <a:lnTo>
                  <a:pt x="0" y="257"/>
                </a:lnTo>
                <a:lnTo>
                  <a:pt x="0" y="247"/>
                </a:lnTo>
                <a:close/>
                <a:moveTo>
                  <a:pt x="20" y="247"/>
                </a:moveTo>
                <a:lnTo>
                  <a:pt x="30" y="247"/>
                </a:lnTo>
                <a:lnTo>
                  <a:pt x="30" y="257"/>
                </a:lnTo>
                <a:lnTo>
                  <a:pt x="20" y="257"/>
                </a:lnTo>
                <a:lnTo>
                  <a:pt x="20" y="247"/>
                </a:lnTo>
                <a:close/>
                <a:moveTo>
                  <a:pt x="40" y="247"/>
                </a:moveTo>
                <a:lnTo>
                  <a:pt x="50" y="247"/>
                </a:lnTo>
                <a:lnTo>
                  <a:pt x="50" y="257"/>
                </a:lnTo>
                <a:lnTo>
                  <a:pt x="40" y="257"/>
                </a:lnTo>
                <a:lnTo>
                  <a:pt x="40" y="247"/>
                </a:lnTo>
                <a:close/>
                <a:moveTo>
                  <a:pt x="60" y="247"/>
                </a:moveTo>
                <a:lnTo>
                  <a:pt x="70" y="247"/>
                </a:lnTo>
                <a:lnTo>
                  <a:pt x="70" y="257"/>
                </a:lnTo>
                <a:lnTo>
                  <a:pt x="60" y="257"/>
                </a:lnTo>
                <a:lnTo>
                  <a:pt x="60" y="247"/>
                </a:lnTo>
                <a:close/>
                <a:moveTo>
                  <a:pt x="80" y="247"/>
                </a:moveTo>
                <a:lnTo>
                  <a:pt x="90" y="247"/>
                </a:lnTo>
                <a:lnTo>
                  <a:pt x="90" y="257"/>
                </a:lnTo>
                <a:lnTo>
                  <a:pt x="80" y="257"/>
                </a:lnTo>
                <a:lnTo>
                  <a:pt x="80" y="247"/>
                </a:lnTo>
                <a:close/>
                <a:moveTo>
                  <a:pt x="100" y="247"/>
                </a:moveTo>
                <a:lnTo>
                  <a:pt x="110" y="247"/>
                </a:lnTo>
                <a:lnTo>
                  <a:pt x="110" y="257"/>
                </a:lnTo>
                <a:lnTo>
                  <a:pt x="100" y="257"/>
                </a:lnTo>
                <a:lnTo>
                  <a:pt x="100" y="247"/>
                </a:lnTo>
                <a:close/>
                <a:moveTo>
                  <a:pt x="120" y="247"/>
                </a:moveTo>
                <a:lnTo>
                  <a:pt x="130" y="247"/>
                </a:lnTo>
                <a:lnTo>
                  <a:pt x="130" y="257"/>
                </a:lnTo>
                <a:lnTo>
                  <a:pt x="120" y="257"/>
                </a:lnTo>
                <a:lnTo>
                  <a:pt x="120" y="247"/>
                </a:lnTo>
                <a:close/>
                <a:moveTo>
                  <a:pt x="140" y="247"/>
                </a:moveTo>
                <a:lnTo>
                  <a:pt x="150" y="247"/>
                </a:lnTo>
                <a:lnTo>
                  <a:pt x="150" y="257"/>
                </a:lnTo>
                <a:lnTo>
                  <a:pt x="140" y="257"/>
                </a:lnTo>
                <a:lnTo>
                  <a:pt x="140" y="247"/>
                </a:lnTo>
                <a:close/>
                <a:moveTo>
                  <a:pt x="160" y="247"/>
                </a:moveTo>
                <a:lnTo>
                  <a:pt x="170" y="247"/>
                </a:lnTo>
                <a:lnTo>
                  <a:pt x="170" y="257"/>
                </a:lnTo>
                <a:lnTo>
                  <a:pt x="160" y="257"/>
                </a:lnTo>
                <a:lnTo>
                  <a:pt x="160" y="247"/>
                </a:lnTo>
                <a:close/>
                <a:moveTo>
                  <a:pt x="180" y="247"/>
                </a:moveTo>
                <a:lnTo>
                  <a:pt x="190" y="247"/>
                </a:lnTo>
                <a:lnTo>
                  <a:pt x="190" y="257"/>
                </a:lnTo>
                <a:lnTo>
                  <a:pt x="180" y="257"/>
                </a:lnTo>
                <a:lnTo>
                  <a:pt x="180" y="247"/>
                </a:lnTo>
                <a:close/>
                <a:moveTo>
                  <a:pt x="200" y="247"/>
                </a:moveTo>
                <a:lnTo>
                  <a:pt x="210" y="247"/>
                </a:lnTo>
                <a:lnTo>
                  <a:pt x="210" y="257"/>
                </a:lnTo>
                <a:lnTo>
                  <a:pt x="200" y="257"/>
                </a:lnTo>
                <a:lnTo>
                  <a:pt x="200" y="247"/>
                </a:lnTo>
                <a:close/>
                <a:moveTo>
                  <a:pt x="220" y="247"/>
                </a:moveTo>
                <a:lnTo>
                  <a:pt x="230" y="247"/>
                </a:lnTo>
                <a:lnTo>
                  <a:pt x="230" y="257"/>
                </a:lnTo>
                <a:lnTo>
                  <a:pt x="220" y="257"/>
                </a:lnTo>
                <a:lnTo>
                  <a:pt x="220" y="247"/>
                </a:lnTo>
                <a:close/>
                <a:moveTo>
                  <a:pt x="240" y="247"/>
                </a:moveTo>
                <a:lnTo>
                  <a:pt x="250" y="247"/>
                </a:lnTo>
                <a:lnTo>
                  <a:pt x="250" y="257"/>
                </a:lnTo>
                <a:lnTo>
                  <a:pt x="240" y="257"/>
                </a:lnTo>
                <a:lnTo>
                  <a:pt x="240" y="247"/>
                </a:lnTo>
                <a:close/>
                <a:moveTo>
                  <a:pt x="260" y="247"/>
                </a:moveTo>
                <a:lnTo>
                  <a:pt x="270" y="247"/>
                </a:lnTo>
                <a:lnTo>
                  <a:pt x="270" y="257"/>
                </a:lnTo>
                <a:lnTo>
                  <a:pt x="260" y="257"/>
                </a:lnTo>
                <a:lnTo>
                  <a:pt x="260" y="247"/>
                </a:lnTo>
                <a:close/>
                <a:moveTo>
                  <a:pt x="280" y="247"/>
                </a:moveTo>
                <a:lnTo>
                  <a:pt x="290" y="247"/>
                </a:lnTo>
                <a:lnTo>
                  <a:pt x="290" y="257"/>
                </a:lnTo>
                <a:lnTo>
                  <a:pt x="280" y="257"/>
                </a:lnTo>
                <a:lnTo>
                  <a:pt x="280" y="247"/>
                </a:lnTo>
                <a:close/>
                <a:moveTo>
                  <a:pt x="300" y="247"/>
                </a:moveTo>
                <a:lnTo>
                  <a:pt x="310" y="247"/>
                </a:lnTo>
                <a:lnTo>
                  <a:pt x="310" y="257"/>
                </a:lnTo>
                <a:lnTo>
                  <a:pt x="300" y="257"/>
                </a:lnTo>
                <a:lnTo>
                  <a:pt x="300" y="247"/>
                </a:lnTo>
                <a:close/>
                <a:moveTo>
                  <a:pt x="320" y="247"/>
                </a:moveTo>
                <a:lnTo>
                  <a:pt x="330" y="247"/>
                </a:lnTo>
                <a:lnTo>
                  <a:pt x="330" y="257"/>
                </a:lnTo>
                <a:lnTo>
                  <a:pt x="320" y="257"/>
                </a:lnTo>
                <a:lnTo>
                  <a:pt x="320" y="247"/>
                </a:lnTo>
                <a:close/>
                <a:moveTo>
                  <a:pt x="340" y="247"/>
                </a:moveTo>
                <a:lnTo>
                  <a:pt x="350" y="247"/>
                </a:lnTo>
                <a:lnTo>
                  <a:pt x="350" y="257"/>
                </a:lnTo>
                <a:lnTo>
                  <a:pt x="340" y="257"/>
                </a:lnTo>
                <a:lnTo>
                  <a:pt x="340" y="247"/>
                </a:lnTo>
                <a:close/>
                <a:moveTo>
                  <a:pt x="360" y="247"/>
                </a:moveTo>
                <a:lnTo>
                  <a:pt x="370" y="247"/>
                </a:lnTo>
                <a:lnTo>
                  <a:pt x="370" y="257"/>
                </a:lnTo>
                <a:lnTo>
                  <a:pt x="360" y="257"/>
                </a:lnTo>
                <a:lnTo>
                  <a:pt x="360" y="247"/>
                </a:lnTo>
                <a:close/>
                <a:moveTo>
                  <a:pt x="380" y="247"/>
                </a:moveTo>
                <a:lnTo>
                  <a:pt x="390" y="247"/>
                </a:lnTo>
                <a:lnTo>
                  <a:pt x="390" y="257"/>
                </a:lnTo>
                <a:lnTo>
                  <a:pt x="380" y="257"/>
                </a:lnTo>
                <a:lnTo>
                  <a:pt x="380" y="247"/>
                </a:lnTo>
                <a:close/>
                <a:moveTo>
                  <a:pt x="400" y="247"/>
                </a:moveTo>
                <a:lnTo>
                  <a:pt x="410" y="247"/>
                </a:lnTo>
                <a:lnTo>
                  <a:pt x="410" y="257"/>
                </a:lnTo>
                <a:lnTo>
                  <a:pt x="400" y="257"/>
                </a:lnTo>
                <a:lnTo>
                  <a:pt x="400" y="247"/>
                </a:lnTo>
                <a:close/>
                <a:moveTo>
                  <a:pt x="420" y="247"/>
                </a:moveTo>
                <a:lnTo>
                  <a:pt x="430" y="247"/>
                </a:lnTo>
                <a:lnTo>
                  <a:pt x="430" y="257"/>
                </a:lnTo>
                <a:lnTo>
                  <a:pt x="420" y="257"/>
                </a:lnTo>
                <a:lnTo>
                  <a:pt x="420" y="247"/>
                </a:lnTo>
                <a:close/>
                <a:moveTo>
                  <a:pt x="440" y="247"/>
                </a:moveTo>
                <a:lnTo>
                  <a:pt x="450" y="247"/>
                </a:lnTo>
                <a:lnTo>
                  <a:pt x="450" y="257"/>
                </a:lnTo>
                <a:lnTo>
                  <a:pt x="440" y="257"/>
                </a:lnTo>
                <a:lnTo>
                  <a:pt x="440" y="247"/>
                </a:lnTo>
                <a:close/>
                <a:moveTo>
                  <a:pt x="460" y="247"/>
                </a:moveTo>
                <a:lnTo>
                  <a:pt x="470" y="247"/>
                </a:lnTo>
                <a:lnTo>
                  <a:pt x="470" y="257"/>
                </a:lnTo>
                <a:lnTo>
                  <a:pt x="460" y="257"/>
                </a:lnTo>
                <a:lnTo>
                  <a:pt x="460" y="247"/>
                </a:lnTo>
                <a:close/>
                <a:moveTo>
                  <a:pt x="480" y="247"/>
                </a:moveTo>
                <a:lnTo>
                  <a:pt x="490" y="247"/>
                </a:lnTo>
                <a:lnTo>
                  <a:pt x="490" y="257"/>
                </a:lnTo>
                <a:lnTo>
                  <a:pt x="480" y="257"/>
                </a:lnTo>
                <a:lnTo>
                  <a:pt x="480" y="247"/>
                </a:lnTo>
                <a:close/>
                <a:moveTo>
                  <a:pt x="500" y="247"/>
                </a:moveTo>
                <a:lnTo>
                  <a:pt x="510" y="247"/>
                </a:lnTo>
                <a:lnTo>
                  <a:pt x="510" y="257"/>
                </a:lnTo>
                <a:lnTo>
                  <a:pt x="500" y="257"/>
                </a:lnTo>
                <a:lnTo>
                  <a:pt x="500" y="247"/>
                </a:lnTo>
                <a:close/>
                <a:moveTo>
                  <a:pt x="520" y="247"/>
                </a:moveTo>
                <a:lnTo>
                  <a:pt x="530" y="247"/>
                </a:lnTo>
                <a:lnTo>
                  <a:pt x="530" y="257"/>
                </a:lnTo>
                <a:lnTo>
                  <a:pt x="520" y="257"/>
                </a:lnTo>
                <a:lnTo>
                  <a:pt x="520" y="247"/>
                </a:lnTo>
                <a:close/>
                <a:moveTo>
                  <a:pt x="540" y="247"/>
                </a:moveTo>
                <a:lnTo>
                  <a:pt x="550" y="247"/>
                </a:lnTo>
                <a:lnTo>
                  <a:pt x="550" y="257"/>
                </a:lnTo>
                <a:lnTo>
                  <a:pt x="540" y="257"/>
                </a:lnTo>
                <a:lnTo>
                  <a:pt x="540" y="247"/>
                </a:lnTo>
                <a:close/>
                <a:moveTo>
                  <a:pt x="560" y="247"/>
                </a:moveTo>
                <a:lnTo>
                  <a:pt x="570" y="247"/>
                </a:lnTo>
                <a:lnTo>
                  <a:pt x="570" y="257"/>
                </a:lnTo>
                <a:lnTo>
                  <a:pt x="560" y="257"/>
                </a:lnTo>
                <a:lnTo>
                  <a:pt x="560" y="247"/>
                </a:lnTo>
                <a:close/>
                <a:moveTo>
                  <a:pt x="580" y="247"/>
                </a:moveTo>
                <a:lnTo>
                  <a:pt x="590" y="247"/>
                </a:lnTo>
                <a:lnTo>
                  <a:pt x="590" y="257"/>
                </a:lnTo>
                <a:lnTo>
                  <a:pt x="580" y="257"/>
                </a:lnTo>
                <a:lnTo>
                  <a:pt x="580" y="247"/>
                </a:lnTo>
                <a:close/>
                <a:moveTo>
                  <a:pt x="600" y="247"/>
                </a:moveTo>
                <a:lnTo>
                  <a:pt x="610" y="247"/>
                </a:lnTo>
                <a:lnTo>
                  <a:pt x="610" y="257"/>
                </a:lnTo>
                <a:lnTo>
                  <a:pt x="600" y="257"/>
                </a:lnTo>
                <a:lnTo>
                  <a:pt x="600" y="247"/>
                </a:lnTo>
                <a:close/>
                <a:moveTo>
                  <a:pt x="620" y="247"/>
                </a:moveTo>
                <a:lnTo>
                  <a:pt x="630" y="247"/>
                </a:lnTo>
                <a:lnTo>
                  <a:pt x="630" y="257"/>
                </a:lnTo>
                <a:lnTo>
                  <a:pt x="620" y="257"/>
                </a:lnTo>
                <a:lnTo>
                  <a:pt x="620" y="247"/>
                </a:lnTo>
                <a:close/>
                <a:moveTo>
                  <a:pt x="640" y="247"/>
                </a:moveTo>
                <a:lnTo>
                  <a:pt x="650" y="247"/>
                </a:lnTo>
                <a:lnTo>
                  <a:pt x="650" y="257"/>
                </a:lnTo>
                <a:lnTo>
                  <a:pt x="640" y="257"/>
                </a:lnTo>
                <a:lnTo>
                  <a:pt x="640" y="247"/>
                </a:lnTo>
                <a:close/>
                <a:moveTo>
                  <a:pt x="660" y="247"/>
                </a:moveTo>
                <a:lnTo>
                  <a:pt x="670" y="247"/>
                </a:lnTo>
                <a:lnTo>
                  <a:pt x="670" y="257"/>
                </a:lnTo>
                <a:lnTo>
                  <a:pt x="660" y="257"/>
                </a:lnTo>
                <a:lnTo>
                  <a:pt x="660" y="247"/>
                </a:lnTo>
                <a:close/>
                <a:moveTo>
                  <a:pt x="680" y="247"/>
                </a:moveTo>
                <a:lnTo>
                  <a:pt x="690" y="247"/>
                </a:lnTo>
                <a:lnTo>
                  <a:pt x="690" y="257"/>
                </a:lnTo>
                <a:lnTo>
                  <a:pt x="680" y="257"/>
                </a:lnTo>
                <a:lnTo>
                  <a:pt x="680" y="247"/>
                </a:lnTo>
                <a:close/>
                <a:moveTo>
                  <a:pt x="700" y="247"/>
                </a:moveTo>
                <a:lnTo>
                  <a:pt x="710" y="247"/>
                </a:lnTo>
                <a:lnTo>
                  <a:pt x="710" y="257"/>
                </a:lnTo>
                <a:lnTo>
                  <a:pt x="700" y="257"/>
                </a:lnTo>
                <a:lnTo>
                  <a:pt x="700" y="247"/>
                </a:lnTo>
                <a:close/>
                <a:moveTo>
                  <a:pt x="720" y="247"/>
                </a:moveTo>
                <a:lnTo>
                  <a:pt x="730" y="247"/>
                </a:lnTo>
                <a:lnTo>
                  <a:pt x="730" y="257"/>
                </a:lnTo>
                <a:lnTo>
                  <a:pt x="720" y="257"/>
                </a:lnTo>
                <a:lnTo>
                  <a:pt x="720" y="247"/>
                </a:lnTo>
                <a:close/>
                <a:moveTo>
                  <a:pt x="740" y="247"/>
                </a:moveTo>
                <a:lnTo>
                  <a:pt x="750" y="247"/>
                </a:lnTo>
                <a:lnTo>
                  <a:pt x="750" y="257"/>
                </a:lnTo>
                <a:lnTo>
                  <a:pt x="740" y="257"/>
                </a:lnTo>
                <a:lnTo>
                  <a:pt x="740" y="247"/>
                </a:lnTo>
                <a:close/>
                <a:moveTo>
                  <a:pt x="760" y="247"/>
                </a:moveTo>
                <a:lnTo>
                  <a:pt x="770" y="247"/>
                </a:lnTo>
                <a:lnTo>
                  <a:pt x="770" y="257"/>
                </a:lnTo>
                <a:lnTo>
                  <a:pt x="760" y="257"/>
                </a:lnTo>
                <a:lnTo>
                  <a:pt x="760" y="247"/>
                </a:lnTo>
                <a:close/>
                <a:moveTo>
                  <a:pt x="780" y="247"/>
                </a:moveTo>
                <a:lnTo>
                  <a:pt x="790" y="247"/>
                </a:lnTo>
                <a:lnTo>
                  <a:pt x="790" y="257"/>
                </a:lnTo>
                <a:lnTo>
                  <a:pt x="780" y="257"/>
                </a:lnTo>
                <a:lnTo>
                  <a:pt x="780" y="247"/>
                </a:lnTo>
                <a:close/>
                <a:moveTo>
                  <a:pt x="800" y="247"/>
                </a:moveTo>
                <a:lnTo>
                  <a:pt x="810" y="247"/>
                </a:lnTo>
                <a:lnTo>
                  <a:pt x="810" y="257"/>
                </a:lnTo>
                <a:lnTo>
                  <a:pt x="800" y="257"/>
                </a:lnTo>
                <a:lnTo>
                  <a:pt x="800" y="247"/>
                </a:lnTo>
                <a:close/>
                <a:moveTo>
                  <a:pt x="820" y="247"/>
                </a:moveTo>
                <a:lnTo>
                  <a:pt x="830" y="247"/>
                </a:lnTo>
                <a:lnTo>
                  <a:pt x="830" y="257"/>
                </a:lnTo>
                <a:lnTo>
                  <a:pt x="820" y="257"/>
                </a:lnTo>
                <a:lnTo>
                  <a:pt x="820" y="247"/>
                </a:lnTo>
                <a:close/>
                <a:moveTo>
                  <a:pt x="840" y="247"/>
                </a:moveTo>
                <a:lnTo>
                  <a:pt x="850" y="247"/>
                </a:lnTo>
                <a:lnTo>
                  <a:pt x="850" y="257"/>
                </a:lnTo>
                <a:lnTo>
                  <a:pt x="840" y="257"/>
                </a:lnTo>
                <a:lnTo>
                  <a:pt x="840" y="247"/>
                </a:lnTo>
                <a:close/>
                <a:moveTo>
                  <a:pt x="860" y="247"/>
                </a:moveTo>
                <a:lnTo>
                  <a:pt x="870" y="247"/>
                </a:lnTo>
                <a:lnTo>
                  <a:pt x="870" y="257"/>
                </a:lnTo>
                <a:lnTo>
                  <a:pt x="860" y="257"/>
                </a:lnTo>
                <a:lnTo>
                  <a:pt x="860" y="247"/>
                </a:lnTo>
                <a:close/>
                <a:moveTo>
                  <a:pt x="880" y="247"/>
                </a:moveTo>
                <a:lnTo>
                  <a:pt x="890" y="247"/>
                </a:lnTo>
                <a:lnTo>
                  <a:pt x="890" y="257"/>
                </a:lnTo>
                <a:lnTo>
                  <a:pt x="880" y="257"/>
                </a:lnTo>
                <a:lnTo>
                  <a:pt x="880" y="247"/>
                </a:lnTo>
                <a:close/>
                <a:moveTo>
                  <a:pt x="900" y="247"/>
                </a:moveTo>
                <a:lnTo>
                  <a:pt x="910" y="247"/>
                </a:lnTo>
                <a:lnTo>
                  <a:pt x="910" y="257"/>
                </a:lnTo>
                <a:lnTo>
                  <a:pt x="900" y="257"/>
                </a:lnTo>
                <a:lnTo>
                  <a:pt x="900" y="247"/>
                </a:lnTo>
                <a:close/>
                <a:moveTo>
                  <a:pt x="920" y="247"/>
                </a:moveTo>
                <a:lnTo>
                  <a:pt x="930" y="247"/>
                </a:lnTo>
                <a:lnTo>
                  <a:pt x="930" y="257"/>
                </a:lnTo>
                <a:lnTo>
                  <a:pt x="920" y="257"/>
                </a:lnTo>
                <a:lnTo>
                  <a:pt x="920" y="247"/>
                </a:lnTo>
                <a:close/>
                <a:moveTo>
                  <a:pt x="940" y="247"/>
                </a:moveTo>
                <a:lnTo>
                  <a:pt x="950" y="247"/>
                </a:lnTo>
                <a:lnTo>
                  <a:pt x="950" y="257"/>
                </a:lnTo>
                <a:lnTo>
                  <a:pt x="940" y="257"/>
                </a:lnTo>
                <a:lnTo>
                  <a:pt x="940" y="247"/>
                </a:lnTo>
                <a:close/>
                <a:moveTo>
                  <a:pt x="960" y="247"/>
                </a:moveTo>
                <a:lnTo>
                  <a:pt x="970" y="247"/>
                </a:lnTo>
                <a:lnTo>
                  <a:pt x="970" y="257"/>
                </a:lnTo>
                <a:lnTo>
                  <a:pt x="960" y="257"/>
                </a:lnTo>
                <a:lnTo>
                  <a:pt x="960" y="247"/>
                </a:lnTo>
                <a:close/>
                <a:moveTo>
                  <a:pt x="980" y="247"/>
                </a:moveTo>
                <a:lnTo>
                  <a:pt x="990" y="247"/>
                </a:lnTo>
                <a:lnTo>
                  <a:pt x="990" y="257"/>
                </a:lnTo>
                <a:lnTo>
                  <a:pt x="980" y="257"/>
                </a:lnTo>
                <a:lnTo>
                  <a:pt x="980" y="247"/>
                </a:lnTo>
                <a:close/>
                <a:moveTo>
                  <a:pt x="1000" y="247"/>
                </a:moveTo>
                <a:lnTo>
                  <a:pt x="1010" y="247"/>
                </a:lnTo>
                <a:lnTo>
                  <a:pt x="1010" y="257"/>
                </a:lnTo>
                <a:lnTo>
                  <a:pt x="1000" y="257"/>
                </a:lnTo>
                <a:lnTo>
                  <a:pt x="1000" y="247"/>
                </a:lnTo>
                <a:close/>
                <a:moveTo>
                  <a:pt x="1020" y="247"/>
                </a:moveTo>
                <a:lnTo>
                  <a:pt x="1030" y="247"/>
                </a:lnTo>
                <a:lnTo>
                  <a:pt x="1030" y="257"/>
                </a:lnTo>
                <a:lnTo>
                  <a:pt x="1020" y="257"/>
                </a:lnTo>
                <a:lnTo>
                  <a:pt x="1020" y="247"/>
                </a:lnTo>
                <a:close/>
                <a:moveTo>
                  <a:pt x="1040" y="247"/>
                </a:moveTo>
                <a:lnTo>
                  <a:pt x="1050" y="247"/>
                </a:lnTo>
                <a:lnTo>
                  <a:pt x="1050" y="257"/>
                </a:lnTo>
                <a:lnTo>
                  <a:pt x="1040" y="257"/>
                </a:lnTo>
                <a:lnTo>
                  <a:pt x="1040" y="247"/>
                </a:lnTo>
                <a:close/>
                <a:moveTo>
                  <a:pt x="1060" y="247"/>
                </a:moveTo>
                <a:lnTo>
                  <a:pt x="1070" y="247"/>
                </a:lnTo>
                <a:lnTo>
                  <a:pt x="1070" y="257"/>
                </a:lnTo>
                <a:lnTo>
                  <a:pt x="1060" y="257"/>
                </a:lnTo>
                <a:lnTo>
                  <a:pt x="1060" y="247"/>
                </a:lnTo>
                <a:close/>
                <a:moveTo>
                  <a:pt x="1080" y="247"/>
                </a:moveTo>
                <a:lnTo>
                  <a:pt x="1090" y="247"/>
                </a:lnTo>
                <a:lnTo>
                  <a:pt x="1090" y="257"/>
                </a:lnTo>
                <a:lnTo>
                  <a:pt x="1080" y="257"/>
                </a:lnTo>
                <a:lnTo>
                  <a:pt x="1080" y="247"/>
                </a:lnTo>
                <a:close/>
                <a:moveTo>
                  <a:pt x="1100" y="247"/>
                </a:moveTo>
                <a:lnTo>
                  <a:pt x="1110" y="247"/>
                </a:lnTo>
                <a:lnTo>
                  <a:pt x="1110" y="257"/>
                </a:lnTo>
                <a:lnTo>
                  <a:pt x="1100" y="257"/>
                </a:lnTo>
                <a:lnTo>
                  <a:pt x="1100" y="247"/>
                </a:lnTo>
                <a:close/>
                <a:moveTo>
                  <a:pt x="1120" y="247"/>
                </a:moveTo>
                <a:lnTo>
                  <a:pt x="1130" y="247"/>
                </a:lnTo>
                <a:lnTo>
                  <a:pt x="1130" y="257"/>
                </a:lnTo>
                <a:lnTo>
                  <a:pt x="1120" y="257"/>
                </a:lnTo>
                <a:lnTo>
                  <a:pt x="1120" y="247"/>
                </a:lnTo>
                <a:close/>
                <a:moveTo>
                  <a:pt x="1140" y="247"/>
                </a:moveTo>
                <a:lnTo>
                  <a:pt x="1150" y="247"/>
                </a:lnTo>
                <a:lnTo>
                  <a:pt x="1150" y="257"/>
                </a:lnTo>
                <a:lnTo>
                  <a:pt x="1140" y="257"/>
                </a:lnTo>
                <a:lnTo>
                  <a:pt x="1140" y="247"/>
                </a:lnTo>
                <a:close/>
                <a:moveTo>
                  <a:pt x="1160" y="247"/>
                </a:moveTo>
                <a:lnTo>
                  <a:pt x="1170" y="247"/>
                </a:lnTo>
                <a:lnTo>
                  <a:pt x="1170" y="257"/>
                </a:lnTo>
                <a:lnTo>
                  <a:pt x="1160" y="257"/>
                </a:lnTo>
                <a:lnTo>
                  <a:pt x="1160" y="247"/>
                </a:lnTo>
                <a:close/>
                <a:moveTo>
                  <a:pt x="1180" y="247"/>
                </a:moveTo>
                <a:lnTo>
                  <a:pt x="1190" y="247"/>
                </a:lnTo>
                <a:lnTo>
                  <a:pt x="1190" y="257"/>
                </a:lnTo>
                <a:lnTo>
                  <a:pt x="1180" y="257"/>
                </a:lnTo>
                <a:lnTo>
                  <a:pt x="1180" y="247"/>
                </a:lnTo>
                <a:close/>
                <a:moveTo>
                  <a:pt x="1200" y="247"/>
                </a:moveTo>
                <a:lnTo>
                  <a:pt x="1210" y="247"/>
                </a:lnTo>
                <a:lnTo>
                  <a:pt x="1210" y="257"/>
                </a:lnTo>
                <a:lnTo>
                  <a:pt x="1200" y="257"/>
                </a:lnTo>
                <a:lnTo>
                  <a:pt x="1200" y="247"/>
                </a:lnTo>
                <a:close/>
                <a:moveTo>
                  <a:pt x="1220" y="247"/>
                </a:moveTo>
                <a:lnTo>
                  <a:pt x="1230" y="247"/>
                </a:lnTo>
                <a:lnTo>
                  <a:pt x="1230" y="257"/>
                </a:lnTo>
                <a:lnTo>
                  <a:pt x="1220" y="257"/>
                </a:lnTo>
                <a:lnTo>
                  <a:pt x="1220" y="247"/>
                </a:lnTo>
                <a:close/>
                <a:moveTo>
                  <a:pt x="1240" y="247"/>
                </a:moveTo>
                <a:lnTo>
                  <a:pt x="1250" y="247"/>
                </a:lnTo>
                <a:lnTo>
                  <a:pt x="1250" y="257"/>
                </a:lnTo>
                <a:lnTo>
                  <a:pt x="1240" y="257"/>
                </a:lnTo>
                <a:lnTo>
                  <a:pt x="1240" y="247"/>
                </a:lnTo>
                <a:close/>
                <a:moveTo>
                  <a:pt x="1260" y="247"/>
                </a:moveTo>
                <a:lnTo>
                  <a:pt x="1270" y="247"/>
                </a:lnTo>
                <a:lnTo>
                  <a:pt x="1270" y="257"/>
                </a:lnTo>
                <a:lnTo>
                  <a:pt x="1260" y="257"/>
                </a:lnTo>
                <a:lnTo>
                  <a:pt x="1260" y="247"/>
                </a:lnTo>
                <a:close/>
                <a:moveTo>
                  <a:pt x="1280" y="247"/>
                </a:moveTo>
                <a:lnTo>
                  <a:pt x="1290" y="247"/>
                </a:lnTo>
                <a:lnTo>
                  <a:pt x="1290" y="257"/>
                </a:lnTo>
                <a:lnTo>
                  <a:pt x="1280" y="257"/>
                </a:lnTo>
                <a:lnTo>
                  <a:pt x="1280" y="247"/>
                </a:lnTo>
                <a:close/>
                <a:moveTo>
                  <a:pt x="1300" y="247"/>
                </a:moveTo>
                <a:lnTo>
                  <a:pt x="1310" y="247"/>
                </a:lnTo>
                <a:lnTo>
                  <a:pt x="1310" y="257"/>
                </a:lnTo>
                <a:lnTo>
                  <a:pt x="1300" y="257"/>
                </a:lnTo>
                <a:lnTo>
                  <a:pt x="1300" y="247"/>
                </a:lnTo>
                <a:close/>
                <a:moveTo>
                  <a:pt x="1320" y="247"/>
                </a:moveTo>
                <a:lnTo>
                  <a:pt x="1330" y="247"/>
                </a:lnTo>
                <a:lnTo>
                  <a:pt x="1330" y="257"/>
                </a:lnTo>
                <a:lnTo>
                  <a:pt x="1320" y="257"/>
                </a:lnTo>
                <a:lnTo>
                  <a:pt x="1320" y="247"/>
                </a:lnTo>
                <a:close/>
                <a:moveTo>
                  <a:pt x="1340" y="247"/>
                </a:moveTo>
                <a:lnTo>
                  <a:pt x="1350" y="247"/>
                </a:lnTo>
                <a:lnTo>
                  <a:pt x="1350" y="257"/>
                </a:lnTo>
                <a:lnTo>
                  <a:pt x="1340" y="257"/>
                </a:lnTo>
                <a:lnTo>
                  <a:pt x="1340" y="247"/>
                </a:lnTo>
                <a:close/>
                <a:moveTo>
                  <a:pt x="1360" y="247"/>
                </a:moveTo>
                <a:lnTo>
                  <a:pt x="1370" y="247"/>
                </a:lnTo>
                <a:lnTo>
                  <a:pt x="1370" y="257"/>
                </a:lnTo>
                <a:lnTo>
                  <a:pt x="1360" y="257"/>
                </a:lnTo>
                <a:lnTo>
                  <a:pt x="1360" y="247"/>
                </a:lnTo>
                <a:close/>
                <a:moveTo>
                  <a:pt x="1380" y="247"/>
                </a:moveTo>
                <a:lnTo>
                  <a:pt x="1390" y="247"/>
                </a:lnTo>
                <a:lnTo>
                  <a:pt x="1390" y="257"/>
                </a:lnTo>
                <a:lnTo>
                  <a:pt x="1380" y="257"/>
                </a:lnTo>
                <a:lnTo>
                  <a:pt x="1380" y="247"/>
                </a:lnTo>
                <a:close/>
                <a:moveTo>
                  <a:pt x="1400" y="247"/>
                </a:moveTo>
                <a:lnTo>
                  <a:pt x="1410" y="247"/>
                </a:lnTo>
                <a:lnTo>
                  <a:pt x="1410" y="257"/>
                </a:lnTo>
                <a:lnTo>
                  <a:pt x="1400" y="257"/>
                </a:lnTo>
                <a:lnTo>
                  <a:pt x="1400" y="247"/>
                </a:lnTo>
                <a:close/>
                <a:moveTo>
                  <a:pt x="1420" y="247"/>
                </a:moveTo>
                <a:lnTo>
                  <a:pt x="1430" y="247"/>
                </a:lnTo>
                <a:lnTo>
                  <a:pt x="1430" y="257"/>
                </a:lnTo>
                <a:lnTo>
                  <a:pt x="1420" y="257"/>
                </a:lnTo>
                <a:lnTo>
                  <a:pt x="1420" y="247"/>
                </a:lnTo>
                <a:close/>
                <a:moveTo>
                  <a:pt x="1440" y="247"/>
                </a:moveTo>
                <a:lnTo>
                  <a:pt x="1450" y="247"/>
                </a:lnTo>
                <a:lnTo>
                  <a:pt x="1450" y="257"/>
                </a:lnTo>
                <a:lnTo>
                  <a:pt x="1440" y="257"/>
                </a:lnTo>
                <a:lnTo>
                  <a:pt x="1440" y="247"/>
                </a:lnTo>
                <a:close/>
                <a:moveTo>
                  <a:pt x="1460" y="247"/>
                </a:moveTo>
                <a:lnTo>
                  <a:pt x="1470" y="247"/>
                </a:lnTo>
                <a:lnTo>
                  <a:pt x="1470" y="257"/>
                </a:lnTo>
                <a:lnTo>
                  <a:pt x="1460" y="257"/>
                </a:lnTo>
                <a:lnTo>
                  <a:pt x="1460" y="247"/>
                </a:lnTo>
                <a:close/>
                <a:moveTo>
                  <a:pt x="1480" y="247"/>
                </a:moveTo>
                <a:lnTo>
                  <a:pt x="1490" y="247"/>
                </a:lnTo>
                <a:lnTo>
                  <a:pt x="1490" y="257"/>
                </a:lnTo>
                <a:lnTo>
                  <a:pt x="1480" y="257"/>
                </a:lnTo>
                <a:lnTo>
                  <a:pt x="1480" y="247"/>
                </a:lnTo>
                <a:close/>
                <a:moveTo>
                  <a:pt x="1500" y="247"/>
                </a:moveTo>
                <a:lnTo>
                  <a:pt x="1510" y="247"/>
                </a:lnTo>
                <a:lnTo>
                  <a:pt x="1510" y="257"/>
                </a:lnTo>
                <a:lnTo>
                  <a:pt x="1500" y="257"/>
                </a:lnTo>
                <a:lnTo>
                  <a:pt x="1500" y="247"/>
                </a:lnTo>
                <a:close/>
                <a:moveTo>
                  <a:pt x="1520" y="247"/>
                </a:moveTo>
                <a:lnTo>
                  <a:pt x="1530" y="247"/>
                </a:lnTo>
                <a:lnTo>
                  <a:pt x="1530" y="257"/>
                </a:lnTo>
                <a:lnTo>
                  <a:pt x="1520" y="257"/>
                </a:lnTo>
                <a:lnTo>
                  <a:pt x="1520" y="247"/>
                </a:lnTo>
                <a:close/>
                <a:moveTo>
                  <a:pt x="1540" y="247"/>
                </a:moveTo>
                <a:lnTo>
                  <a:pt x="1550" y="247"/>
                </a:lnTo>
                <a:lnTo>
                  <a:pt x="1550" y="257"/>
                </a:lnTo>
                <a:lnTo>
                  <a:pt x="1540" y="257"/>
                </a:lnTo>
                <a:lnTo>
                  <a:pt x="1540" y="247"/>
                </a:lnTo>
                <a:close/>
                <a:moveTo>
                  <a:pt x="1560" y="247"/>
                </a:moveTo>
                <a:lnTo>
                  <a:pt x="1570" y="247"/>
                </a:lnTo>
                <a:lnTo>
                  <a:pt x="1570" y="257"/>
                </a:lnTo>
                <a:lnTo>
                  <a:pt x="1560" y="257"/>
                </a:lnTo>
                <a:lnTo>
                  <a:pt x="1560" y="247"/>
                </a:lnTo>
                <a:close/>
                <a:moveTo>
                  <a:pt x="1580" y="247"/>
                </a:moveTo>
                <a:lnTo>
                  <a:pt x="1590" y="247"/>
                </a:lnTo>
                <a:lnTo>
                  <a:pt x="1590" y="257"/>
                </a:lnTo>
                <a:lnTo>
                  <a:pt x="1580" y="257"/>
                </a:lnTo>
                <a:lnTo>
                  <a:pt x="1580" y="247"/>
                </a:lnTo>
                <a:close/>
                <a:moveTo>
                  <a:pt x="1600" y="247"/>
                </a:moveTo>
                <a:lnTo>
                  <a:pt x="1610" y="247"/>
                </a:lnTo>
                <a:lnTo>
                  <a:pt x="1610" y="257"/>
                </a:lnTo>
                <a:lnTo>
                  <a:pt x="1600" y="257"/>
                </a:lnTo>
                <a:lnTo>
                  <a:pt x="1600" y="247"/>
                </a:lnTo>
                <a:close/>
                <a:moveTo>
                  <a:pt x="1620" y="247"/>
                </a:moveTo>
                <a:lnTo>
                  <a:pt x="1631" y="247"/>
                </a:lnTo>
                <a:lnTo>
                  <a:pt x="1631" y="257"/>
                </a:lnTo>
                <a:lnTo>
                  <a:pt x="1620" y="257"/>
                </a:lnTo>
                <a:lnTo>
                  <a:pt x="1620" y="247"/>
                </a:lnTo>
                <a:close/>
                <a:moveTo>
                  <a:pt x="1640" y="247"/>
                </a:moveTo>
                <a:lnTo>
                  <a:pt x="1650" y="247"/>
                </a:lnTo>
                <a:lnTo>
                  <a:pt x="1650" y="257"/>
                </a:lnTo>
                <a:lnTo>
                  <a:pt x="1640" y="257"/>
                </a:lnTo>
                <a:lnTo>
                  <a:pt x="1640" y="247"/>
                </a:lnTo>
                <a:close/>
                <a:moveTo>
                  <a:pt x="1661" y="247"/>
                </a:moveTo>
                <a:lnTo>
                  <a:pt x="1670" y="247"/>
                </a:lnTo>
                <a:lnTo>
                  <a:pt x="1670" y="257"/>
                </a:lnTo>
                <a:lnTo>
                  <a:pt x="1661" y="257"/>
                </a:lnTo>
                <a:lnTo>
                  <a:pt x="1661" y="247"/>
                </a:lnTo>
                <a:close/>
                <a:moveTo>
                  <a:pt x="1680" y="247"/>
                </a:moveTo>
                <a:lnTo>
                  <a:pt x="1691" y="247"/>
                </a:lnTo>
                <a:lnTo>
                  <a:pt x="1691" y="257"/>
                </a:lnTo>
                <a:lnTo>
                  <a:pt x="1680" y="257"/>
                </a:lnTo>
                <a:lnTo>
                  <a:pt x="1680" y="247"/>
                </a:lnTo>
                <a:close/>
                <a:moveTo>
                  <a:pt x="1700" y="247"/>
                </a:moveTo>
                <a:lnTo>
                  <a:pt x="1710" y="247"/>
                </a:lnTo>
                <a:lnTo>
                  <a:pt x="1710" y="257"/>
                </a:lnTo>
                <a:lnTo>
                  <a:pt x="1700" y="257"/>
                </a:lnTo>
                <a:lnTo>
                  <a:pt x="1700" y="247"/>
                </a:lnTo>
                <a:close/>
                <a:moveTo>
                  <a:pt x="1721" y="247"/>
                </a:moveTo>
                <a:lnTo>
                  <a:pt x="1730" y="247"/>
                </a:lnTo>
                <a:lnTo>
                  <a:pt x="1730" y="257"/>
                </a:lnTo>
                <a:lnTo>
                  <a:pt x="1721" y="257"/>
                </a:lnTo>
                <a:lnTo>
                  <a:pt x="1721" y="247"/>
                </a:lnTo>
                <a:close/>
                <a:moveTo>
                  <a:pt x="1740" y="247"/>
                </a:moveTo>
                <a:lnTo>
                  <a:pt x="1751" y="247"/>
                </a:lnTo>
                <a:lnTo>
                  <a:pt x="1751" y="257"/>
                </a:lnTo>
                <a:lnTo>
                  <a:pt x="1740" y="257"/>
                </a:lnTo>
                <a:lnTo>
                  <a:pt x="1740" y="247"/>
                </a:lnTo>
                <a:close/>
                <a:moveTo>
                  <a:pt x="1761" y="247"/>
                </a:moveTo>
                <a:lnTo>
                  <a:pt x="1770" y="247"/>
                </a:lnTo>
                <a:lnTo>
                  <a:pt x="1770" y="257"/>
                </a:lnTo>
                <a:lnTo>
                  <a:pt x="1761" y="257"/>
                </a:lnTo>
                <a:lnTo>
                  <a:pt x="1761" y="247"/>
                </a:lnTo>
                <a:close/>
                <a:moveTo>
                  <a:pt x="1781" y="247"/>
                </a:moveTo>
                <a:lnTo>
                  <a:pt x="1791" y="247"/>
                </a:lnTo>
                <a:lnTo>
                  <a:pt x="1791" y="257"/>
                </a:lnTo>
                <a:lnTo>
                  <a:pt x="1781" y="257"/>
                </a:lnTo>
                <a:lnTo>
                  <a:pt x="1781" y="247"/>
                </a:lnTo>
                <a:close/>
                <a:moveTo>
                  <a:pt x="1800" y="247"/>
                </a:moveTo>
                <a:lnTo>
                  <a:pt x="1811" y="247"/>
                </a:lnTo>
                <a:lnTo>
                  <a:pt x="1811" y="257"/>
                </a:lnTo>
                <a:lnTo>
                  <a:pt x="1800" y="257"/>
                </a:lnTo>
                <a:lnTo>
                  <a:pt x="1800" y="247"/>
                </a:lnTo>
                <a:close/>
                <a:moveTo>
                  <a:pt x="1821" y="247"/>
                </a:moveTo>
                <a:lnTo>
                  <a:pt x="1830" y="247"/>
                </a:lnTo>
                <a:lnTo>
                  <a:pt x="1830" y="257"/>
                </a:lnTo>
                <a:lnTo>
                  <a:pt x="1821" y="257"/>
                </a:lnTo>
                <a:lnTo>
                  <a:pt x="1821" y="247"/>
                </a:lnTo>
                <a:close/>
                <a:moveTo>
                  <a:pt x="1841" y="247"/>
                </a:moveTo>
                <a:lnTo>
                  <a:pt x="1851" y="247"/>
                </a:lnTo>
                <a:lnTo>
                  <a:pt x="1851" y="257"/>
                </a:lnTo>
                <a:lnTo>
                  <a:pt x="1841" y="257"/>
                </a:lnTo>
                <a:lnTo>
                  <a:pt x="1841" y="247"/>
                </a:lnTo>
                <a:close/>
                <a:moveTo>
                  <a:pt x="1861" y="247"/>
                </a:moveTo>
                <a:lnTo>
                  <a:pt x="1871" y="247"/>
                </a:lnTo>
                <a:lnTo>
                  <a:pt x="1871" y="257"/>
                </a:lnTo>
                <a:lnTo>
                  <a:pt x="1861" y="257"/>
                </a:lnTo>
                <a:lnTo>
                  <a:pt x="1861" y="247"/>
                </a:lnTo>
                <a:close/>
                <a:moveTo>
                  <a:pt x="1881" y="247"/>
                </a:moveTo>
                <a:lnTo>
                  <a:pt x="1891" y="247"/>
                </a:lnTo>
                <a:lnTo>
                  <a:pt x="1891" y="257"/>
                </a:lnTo>
                <a:lnTo>
                  <a:pt x="1881" y="257"/>
                </a:lnTo>
                <a:lnTo>
                  <a:pt x="1881" y="247"/>
                </a:lnTo>
                <a:close/>
                <a:moveTo>
                  <a:pt x="1901" y="247"/>
                </a:moveTo>
                <a:lnTo>
                  <a:pt x="1911" y="247"/>
                </a:lnTo>
                <a:lnTo>
                  <a:pt x="1911" y="257"/>
                </a:lnTo>
                <a:lnTo>
                  <a:pt x="1901" y="257"/>
                </a:lnTo>
                <a:lnTo>
                  <a:pt x="1901" y="247"/>
                </a:lnTo>
                <a:close/>
                <a:moveTo>
                  <a:pt x="1921" y="247"/>
                </a:moveTo>
                <a:lnTo>
                  <a:pt x="1931" y="247"/>
                </a:lnTo>
                <a:lnTo>
                  <a:pt x="1931" y="257"/>
                </a:lnTo>
                <a:lnTo>
                  <a:pt x="1921" y="257"/>
                </a:lnTo>
                <a:lnTo>
                  <a:pt x="1921" y="247"/>
                </a:lnTo>
                <a:close/>
                <a:moveTo>
                  <a:pt x="1941" y="247"/>
                </a:moveTo>
                <a:lnTo>
                  <a:pt x="1951" y="247"/>
                </a:lnTo>
                <a:lnTo>
                  <a:pt x="1951" y="257"/>
                </a:lnTo>
                <a:lnTo>
                  <a:pt x="1941" y="257"/>
                </a:lnTo>
                <a:lnTo>
                  <a:pt x="1941" y="247"/>
                </a:lnTo>
                <a:close/>
                <a:moveTo>
                  <a:pt x="1961" y="247"/>
                </a:moveTo>
                <a:lnTo>
                  <a:pt x="1971" y="247"/>
                </a:lnTo>
                <a:lnTo>
                  <a:pt x="1971" y="257"/>
                </a:lnTo>
                <a:lnTo>
                  <a:pt x="1961" y="257"/>
                </a:lnTo>
                <a:lnTo>
                  <a:pt x="1961" y="247"/>
                </a:lnTo>
                <a:close/>
                <a:moveTo>
                  <a:pt x="1981" y="247"/>
                </a:moveTo>
                <a:lnTo>
                  <a:pt x="1991" y="247"/>
                </a:lnTo>
                <a:lnTo>
                  <a:pt x="1991" y="257"/>
                </a:lnTo>
                <a:lnTo>
                  <a:pt x="1981" y="257"/>
                </a:lnTo>
                <a:lnTo>
                  <a:pt x="1981" y="247"/>
                </a:lnTo>
                <a:close/>
                <a:moveTo>
                  <a:pt x="2001" y="247"/>
                </a:moveTo>
                <a:lnTo>
                  <a:pt x="2011" y="247"/>
                </a:lnTo>
                <a:lnTo>
                  <a:pt x="2011" y="257"/>
                </a:lnTo>
                <a:lnTo>
                  <a:pt x="2001" y="257"/>
                </a:lnTo>
                <a:lnTo>
                  <a:pt x="2001" y="247"/>
                </a:lnTo>
                <a:close/>
                <a:moveTo>
                  <a:pt x="2021" y="247"/>
                </a:moveTo>
                <a:lnTo>
                  <a:pt x="2031" y="247"/>
                </a:lnTo>
                <a:lnTo>
                  <a:pt x="2031" y="257"/>
                </a:lnTo>
                <a:lnTo>
                  <a:pt x="2021" y="257"/>
                </a:lnTo>
                <a:lnTo>
                  <a:pt x="2021" y="247"/>
                </a:lnTo>
                <a:close/>
                <a:moveTo>
                  <a:pt x="2041" y="247"/>
                </a:moveTo>
                <a:lnTo>
                  <a:pt x="2051" y="247"/>
                </a:lnTo>
                <a:lnTo>
                  <a:pt x="2051" y="257"/>
                </a:lnTo>
                <a:lnTo>
                  <a:pt x="2041" y="257"/>
                </a:lnTo>
                <a:lnTo>
                  <a:pt x="2041" y="247"/>
                </a:lnTo>
                <a:close/>
                <a:moveTo>
                  <a:pt x="2061" y="247"/>
                </a:moveTo>
                <a:lnTo>
                  <a:pt x="2071" y="247"/>
                </a:lnTo>
                <a:lnTo>
                  <a:pt x="2071" y="257"/>
                </a:lnTo>
                <a:lnTo>
                  <a:pt x="2061" y="257"/>
                </a:lnTo>
                <a:lnTo>
                  <a:pt x="2061" y="247"/>
                </a:lnTo>
                <a:close/>
                <a:moveTo>
                  <a:pt x="2081" y="247"/>
                </a:moveTo>
                <a:lnTo>
                  <a:pt x="2091" y="247"/>
                </a:lnTo>
                <a:lnTo>
                  <a:pt x="2091" y="257"/>
                </a:lnTo>
                <a:lnTo>
                  <a:pt x="2081" y="257"/>
                </a:lnTo>
                <a:lnTo>
                  <a:pt x="2081" y="247"/>
                </a:lnTo>
                <a:close/>
                <a:moveTo>
                  <a:pt x="2101" y="247"/>
                </a:moveTo>
                <a:lnTo>
                  <a:pt x="2111" y="247"/>
                </a:lnTo>
                <a:lnTo>
                  <a:pt x="2111" y="257"/>
                </a:lnTo>
                <a:lnTo>
                  <a:pt x="2101" y="257"/>
                </a:lnTo>
                <a:lnTo>
                  <a:pt x="2101" y="247"/>
                </a:lnTo>
                <a:close/>
                <a:moveTo>
                  <a:pt x="2121" y="247"/>
                </a:moveTo>
                <a:lnTo>
                  <a:pt x="2131" y="247"/>
                </a:lnTo>
                <a:lnTo>
                  <a:pt x="2131" y="257"/>
                </a:lnTo>
                <a:lnTo>
                  <a:pt x="2121" y="257"/>
                </a:lnTo>
                <a:lnTo>
                  <a:pt x="2121" y="247"/>
                </a:lnTo>
                <a:close/>
                <a:moveTo>
                  <a:pt x="2141" y="247"/>
                </a:moveTo>
                <a:lnTo>
                  <a:pt x="2151" y="247"/>
                </a:lnTo>
                <a:lnTo>
                  <a:pt x="2151" y="257"/>
                </a:lnTo>
                <a:lnTo>
                  <a:pt x="2141" y="257"/>
                </a:lnTo>
                <a:lnTo>
                  <a:pt x="2141" y="247"/>
                </a:lnTo>
                <a:close/>
                <a:moveTo>
                  <a:pt x="2161" y="247"/>
                </a:moveTo>
                <a:lnTo>
                  <a:pt x="2171" y="247"/>
                </a:lnTo>
                <a:lnTo>
                  <a:pt x="2171" y="257"/>
                </a:lnTo>
                <a:lnTo>
                  <a:pt x="2161" y="257"/>
                </a:lnTo>
                <a:lnTo>
                  <a:pt x="2161" y="247"/>
                </a:lnTo>
                <a:close/>
                <a:moveTo>
                  <a:pt x="2181" y="247"/>
                </a:moveTo>
                <a:lnTo>
                  <a:pt x="2191" y="247"/>
                </a:lnTo>
                <a:lnTo>
                  <a:pt x="2191" y="257"/>
                </a:lnTo>
                <a:lnTo>
                  <a:pt x="2181" y="257"/>
                </a:lnTo>
                <a:lnTo>
                  <a:pt x="2181" y="247"/>
                </a:lnTo>
                <a:close/>
                <a:moveTo>
                  <a:pt x="2201" y="247"/>
                </a:moveTo>
                <a:lnTo>
                  <a:pt x="2211" y="247"/>
                </a:lnTo>
                <a:lnTo>
                  <a:pt x="2211" y="257"/>
                </a:lnTo>
                <a:lnTo>
                  <a:pt x="2201" y="257"/>
                </a:lnTo>
                <a:lnTo>
                  <a:pt x="2201" y="247"/>
                </a:lnTo>
                <a:close/>
                <a:moveTo>
                  <a:pt x="2221" y="247"/>
                </a:moveTo>
                <a:lnTo>
                  <a:pt x="2231" y="247"/>
                </a:lnTo>
                <a:lnTo>
                  <a:pt x="2231" y="257"/>
                </a:lnTo>
                <a:lnTo>
                  <a:pt x="2221" y="257"/>
                </a:lnTo>
                <a:lnTo>
                  <a:pt x="2221" y="247"/>
                </a:lnTo>
                <a:close/>
                <a:moveTo>
                  <a:pt x="2241" y="247"/>
                </a:moveTo>
                <a:lnTo>
                  <a:pt x="2251" y="247"/>
                </a:lnTo>
                <a:lnTo>
                  <a:pt x="2251" y="257"/>
                </a:lnTo>
                <a:lnTo>
                  <a:pt x="2241" y="257"/>
                </a:lnTo>
                <a:lnTo>
                  <a:pt x="2241" y="247"/>
                </a:lnTo>
                <a:close/>
                <a:moveTo>
                  <a:pt x="2261" y="247"/>
                </a:moveTo>
                <a:lnTo>
                  <a:pt x="2271" y="247"/>
                </a:lnTo>
                <a:lnTo>
                  <a:pt x="2271" y="257"/>
                </a:lnTo>
                <a:lnTo>
                  <a:pt x="2261" y="257"/>
                </a:lnTo>
                <a:lnTo>
                  <a:pt x="2261" y="247"/>
                </a:lnTo>
                <a:close/>
                <a:moveTo>
                  <a:pt x="2281" y="247"/>
                </a:moveTo>
                <a:lnTo>
                  <a:pt x="2291" y="247"/>
                </a:lnTo>
                <a:lnTo>
                  <a:pt x="2291" y="257"/>
                </a:lnTo>
                <a:lnTo>
                  <a:pt x="2281" y="257"/>
                </a:lnTo>
                <a:lnTo>
                  <a:pt x="2281" y="247"/>
                </a:lnTo>
                <a:close/>
                <a:moveTo>
                  <a:pt x="2301" y="247"/>
                </a:moveTo>
                <a:lnTo>
                  <a:pt x="2311" y="247"/>
                </a:lnTo>
                <a:lnTo>
                  <a:pt x="2311" y="257"/>
                </a:lnTo>
                <a:lnTo>
                  <a:pt x="2301" y="257"/>
                </a:lnTo>
                <a:lnTo>
                  <a:pt x="2301" y="247"/>
                </a:lnTo>
                <a:close/>
                <a:moveTo>
                  <a:pt x="2321" y="247"/>
                </a:moveTo>
                <a:lnTo>
                  <a:pt x="2331" y="247"/>
                </a:lnTo>
                <a:lnTo>
                  <a:pt x="2331" y="257"/>
                </a:lnTo>
                <a:lnTo>
                  <a:pt x="2321" y="257"/>
                </a:lnTo>
                <a:lnTo>
                  <a:pt x="2321" y="247"/>
                </a:lnTo>
                <a:close/>
                <a:moveTo>
                  <a:pt x="2341" y="247"/>
                </a:moveTo>
                <a:lnTo>
                  <a:pt x="2351" y="247"/>
                </a:lnTo>
                <a:lnTo>
                  <a:pt x="2351" y="257"/>
                </a:lnTo>
                <a:lnTo>
                  <a:pt x="2341" y="257"/>
                </a:lnTo>
                <a:lnTo>
                  <a:pt x="2341" y="247"/>
                </a:lnTo>
                <a:close/>
                <a:moveTo>
                  <a:pt x="2361" y="247"/>
                </a:moveTo>
                <a:lnTo>
                  <a:pt x="2371" y="247"/>
                </a:lnTo>
                <a:lnTo>
                  <a:pt x="2371" y="257"/>
                </a:lnTo>
                <a:lnTo>
                  <a:pt x="2361" y="257"/>
                </a:lnTo>
                <a:lnTo>
                  <a:pt x="2361" y="247"/>
                </a:lnTo>
                <a:close/>
                <a:moveTo>
                  <a:pt x="2381" y="247"/>
                </a:moveTo>
                <a:lnTo>
                  <a:pt x="2391" y="247"/>
                </a:lnTo>
                <a:lnTo>
                  <a:pt x="2391" y="257"/>
                </a:lnTo>
                <a:lnTo>
                  <a:pt x="2381" y="257"/>
                </a:lnTo>
                <a:lnTo>
                  <a:pt x="2381" y="247"/>
                </a:lnTo>
                <a:close/>
                <a:moveTo>
                  <a:pt x="2401" y="247"/>
                </a:moveTo>
                <a:lnTo>
                  <a:pt x="2411" y="247"/>
                </a:lnTo>
                <a:lnTo>
                  <a:pt x="2411" y="257"/>
                </a:lnTo>
                <a:lnTo>
                  <a:pt x="2401" y="257"/>
                </a:lnTo>
                <a:lnTo>
                  <a:pt x="2401" y="247"/>
                </a:lnTo>
                <a:close/>
                <a:moveTo>
                  <a:pt x="2421" y="247"/>
                </a:moveTo>
                <a:lnTo>
                  <a:pt x="2431" y="247"/>
                </a:lnTo>
                <a:lnTo>
                  <a:pt x="2431" y="257"/>
                </a:lnTo>
                <a:lnTo>
                  <a:pt x="2421" y="257"/>
                </a:lnTo>
                <a:lnTo>
                  <a:pt x="2421" y="247"/>
                </a:lnTo>
                <a:close/>
                <a:moveTo>
                  <a:pt x="2441" y="247"/>
                </a:moveTo>
                <a:lnTo>
                  <a:pt x="2451" y="247"/>
                </a:lnTo>
                <a:lnTo>
                  <a:pt x="2451" y="257"/>
                </a:lnTo>
                <a:lnTo>
                  <a:pt x="2441" y="257"/>
                </a:lnTo>
                <a:lnTo>
                  <a:pt x="2441" y="247"/>
                </a:lnTo>
                <a:close/>
                <a:moveTo>
                  <a:pt x="2461" y="247"/>
                </a:moveTo>
                <a:lnTo>
                  <a:pt x="2471" y="247"/>
                </a:lnTo>
                <a:lnTo>
                  <a:pt x="2471" y="257"/>
                </a:lnTo>
                <a:lnTo>
                  <a:pt x="2461" y="257"/>
                </a:lnTo>
                <a:lnTo>
                  <a:pt x="2461" y="247"/>
                </a:lnTo>
                <a:close/>
                <a:moveTo>
                  <a:pt x="2481" y="247"/>
                </a:moveTo>
                <a:lnTo>
                  <a:pt x="2491" y="247"/>
                </a:lnTo>
                <a:lnTo>
                  <a:pt x="2491" y="257"/>
                </a:lnTo>
                <a:lnTo>
                  <a:pt x="2481" y="257"/>
                </a:lnTo>
                <a:lnTo>
                  <a:pt x="2481" y="247"/>
                </a:lnTo>
                <a:close/>
                <a:moveTo>
                  <a:pt x="2501" y="247"/>
                </a:moveTo>
                <a:lnTo>
                  <a:pt x="2511" y="247"/>
                </a:lnTo>
                <a:lnTo>
                  <a:pt x="2511" y="257"/>
                </a:lnTo>
                <a:lnTo>
                  <a:pt x="2501" y="257"/>
                </a:lnTo>
                <a:lnTo>
                  <a:pt x="2501" y="247"/>
                </a:lnTo>
                <a:close/>
                <a:moveTo>
                  <a:pt x="2521" y="247"/>
                </a:moveTo>
                <a:lnTo>
                  <a:pt x="2531" y="247"/>
                </a:lnTo>
                <a:lnTo>
                  <a:pt x="2531" y="257"/>
                </a:lnTo>
                <a:lnTo>
                  <a:pt x="2521" y="257"/>
                </a:lnTo>
                <a:lnTo>
                  <a:pt x="2521" y="247"/>
                </a:lnTo>
                <a:close/>
                <a:moveTo>
                  <a:pt x="2541" y="247"/>
                </a:moveTo>
                <a:lnTo>
                  <a:pt x="2551" y="247"/>
                </a:lnTo>
                <a:lnTo>
                  <a:pt x="2551" y="257"/>
                </a:lnTo>
                <a:lnTo>
                  <a:pt x="2541" y="257"/>
                </a:lnTo>
                <a:lnTo>
                  <a:pt x="2541" y="247"/>
                </a:lnTo>
                <a:close/>
                <a:moveTo>
                  <a:pt x="2561" y="247"/>
                </a:moveTo>
                <a:lnTo>
                  <a:pt x="2571" y="247"/>
                </a:lnTo>
                <a:lnTo>
                  <a:pt x="2571" y="257"/>
                </a:lnTo>
                <a:lnTo>
                  <a:pt x="2561" y="257"/>
                </a:lnTo>
                <a:lnTo>
                  <a:pt x="2561" y="247"/>
                </a:lnTo>
                <a:close/>
                <a:moveTo>
                  <a:pt x="2581" y="247"/>
                </a:moveTo>
                <a:lnTo>
                  <a:pt x="2591" y="247"/>
                </a:lnTo>
                <a:lnTo>
                  <a:pt x="2591" y="257"/>
                </a:lnTo>
                <a:lnTo>
                  <a:pt x="2581" y="257"/>
                </a:lnTo>
                <a:lnTo>
                  <a:pt x="2581" y="247"/>
                </a:lnTo>
                <a:close/>
                <a:moveTo>
                  <a:pt x="2601" y="247"/>
                </a:moveTo>
                <a:lnTo>
                  <a:pt x="2611" y="247"/>
                </a:lnTo>
                <a:lnTo>
                  <a:pt x="2611" y="257"/>
                </a:lnTo>
                <a:lnTo>
                  <a:pt x="2601" y="257"/>
                </a:lnTo>
                <a:lnTo>
                  <a:pt x="2601" y="247"/>
                </a:lnTo>
                <a:close/>
                <a:moveTo>
                  <a:pt x="2621" y="247"/>
                </a:moveTo>
                <a:lnTo>
                  <a:pt x="2631" y="247"/>
                </a:lnTo>
                <a:lnTo>
                  <a:pt x="2631" y="257"/>
                </a:lnTo>
                <a:lnTo>
                  <a:pt x="2621" y="257"/>
                </a:lnTo>
                <a:lnTo>
                  <a:pt x="2621" y="247"/>
                </a:lnTo>
                <a:close/>
                <a:moveTo>
                  <a:pt x="2641" y="247"/>
                </a:moveTo>
                <a:lnTo>
                  <a:pt x="2651" y="247"/>
                </a:lnTo>
                <a:lnTo>
                  <a:pt x="2651" y="257"/>
                </a:lnTo>
                <a:lnTo>
                  <a:pt x="2641" y="257"/>
                </a:lnTo>
                <a:lnTo>
                  <a:pt x="2641" y="247"/>
                </a:lnTo>
                <a:close/>
                <a:moveTo>
                  <a:pt x="2661" y="247"/>
                </a:moveTo>
                <a:lnTo>
                  <a:pt x="2671" y="247"/>
                </a:lnTo>
                <a:lnTo>
                  <a:pt x="2671" y="257"/>
                </a:lnTo>
                <a:lnTo>
                  <a:pt x="2661" y="257"/>
                </a:lnTo>
                <a:lnTo>
                  <a:pt x="2661" y="247"/>
                </a:lnTo>
                <a:close/>
                <a:moveTo>
                  <a:pt x="2681" y="247"/>
                </a:moveTo>
                <a:lnTo>
                  <a:pt x="2691" y="247"/>
                </a:lnTo>
                <a:lnTo>
                  <a:pt x="2691" y="257"/>
                </a:lnTo>
                <a:lnTo>
                  <a:pt x="2681" y="257"/>
                </a:lnTo>
                <a:lnTo>
                  <a:pt x="2681" y="247"/>
                </a:lnTo>
                <a:close/>
                <a:moveTo>
                  <a:pt x="2701" y="247"/>
                </a:moveTo>
                <a:lnTo>
                  <a:pt x="2711" y="247"/>
                </a:lnTo>
                <a:lnTo>
                  <a:pt x="2711" y="257"/>
                </a:lnTo>
                <a:lnTo>
                  <a:pt x="2701" y="257"/>
                </a:lnTo>
                <a:lnTo>
                  <a:pt x="2701" y="247"/>
                </a:lnTo>
                <a:close/>
                <a:moveTo>
                  <a:pt x="2721" y="247"/>
                </a:moveTo>
                <a:lnTo>
                  <a:pt x="2731" y="247"/>
                </a:lnTo>
                <a:lnTo>
                  <a:pt x="2731" y="257"/>
                </a:lnTo>
                <a:lnTo>
                  <a:pt x="2721" y="257"/>
                </a:lnTo>
                <a:lnTo>
                  <a:pt x="2721" y="247"/>
                </a:lnTo>
                <a:close/>
                <a:moveTo>
                  <a:pt x="2741" y="247"/>
                </a:moveTo>
                <a:lnTo>
                  <a:pt x="2751" y="247"/>
                </a:lnTo>
                <a:lnTo>
                  <a:pt x="2751" y="257"/>
                </a:lnTo>
                <a:lnTo>
                  <a:pt x="2741" y="257"/>
                </a:lnTo>
                <a:lnTo>
                  <a:pt x="2741" y="247"/>
                </a:lnTo>
                <a:close/>
                <a:moveTo>
                  <a:pt x="2761" y="247"/>
                </a:moveTo>
                <a:lnTo>
                  <a:pt x="2771" y="247"/>
                </a:lnTo>
                <a:lnTo>
                  <a:pt x="2771" y="257"/>
                </a:lnTo>
                <a:lnTo>
                  <a:pt x="2761" y="257"/>
                </a:lnTo>
                <a:lnTo>
                  <a:pt x="2761" y="247"/>
                </a:lnTo>
                <a:close/>
                <a:moveTo>
                  <a:pt x="2781" y="247"/>
                </a:moveTo>
                <a:lnTo>
                  <a:pt x="2791" y="247"/>
                </a:lnTo>
                <a:lnTo>
                  <a:pt x="2791" y="257"/>
                </a:lnTo>
                <a:lnTo>
                  <a:pt x="2781" y="257"/>
                </a:lnTo>
                <a:lnTo>
                  <a:pt x="2781" y="247"/>
                </a:lnTo>
                <a:close/>
                <a:moveTo>
                  <a:pt x="2801" y="247"/>
                </a:moveTo>
                <a:lnTo>
                  <a:pt x="2811" y="247"/>
                </a:lnTo>
                <a:lnTo>
                  <a:pt x="2811" y="257"/>
                </a:lnTo>
                <a:lnTo>
                  <a:pt x="2801" y="257"/>
                </a:lnTo>
                <a:lnTo>
                  <a:pt x="2801" y="247"/>
                </a:lnTo>
                <a:close/>
                <a:moveTo>
                  <a:pt x="2821" y="247"/>
                </a:moveTo>
                <a:lnTo>
                  <a:pt x="2831" y="247"/>
                </a:lnTo>
                <a:lnTo>
                  <a:pt x="2831" y="257"/>
                </a:lnTo>
                <a:lnTo>
                  <a:pt x="2821" y="257"/>
                </a:lnTo>
                <a:lnTo>
                  <a:pt x="2821" y="247"/>
                </a:lnTo>
                <a:close/>
                <a:moveTo>
                  <a:pt x="2841" y="247"/>
                </a:moveTo>
                <a:lnTo>
                  <a:pt x="2851" y="247"/>
                </a:lnTo>
                <a:lnTo>
                  <a:pt x="2851" y="257"/>
                </a:lnTo>
                <a:lnTo>
                  <a:pt x="2841" y="257"/>
                </a:lnTo>
                <a:lnTo>
                  <a:pt x="2841" y="247"/>
                </a:lnTo>
                <a:close/>
                <a:moveTo>
                  <a:pt x="2861" y="247"/>
                </a:moveTo>
                <a:lnTo>
                  <a:pt x="2871" y="247"/>
                </a:lnTo>
                <a:lnTo>
                  <a:pt x="2871" y="257"/>
                </a:lnTo>
                <a:lnTo>
                  <a:pt x="2861" y="257"/>
                </a:lnTo>
                <a:lnTo>
                  <a:pt x="2861" y="247"/>
                </a:lnTo>
                <a:close/>
                <a:moveTo>
                  <a:pt x="2881" y="247"/>
                </a:moveTo>
                <a:lnTo>
                  <a:pt x="2891" y="247"/>
                </a:lnTo>
                <a:lnTo>
                  <a:pt x="2891" y="257"/>
                </a:lnTo>
                <a:lnTo>
                  <a:pt x="2881" y="257"/>
                </a:lnTo>
                <a:lnTo>
                  <a:pt x="2881" y="247"/>
                </a:lnTo>
                <a:close/>
                <a:moveTo>
                  <a:pt x="2901" y="247"/>
                </a:moveTo>
                <a:lnTo>
                  <a:pt x="2911" y="247"/>
                </a:lnTo>
                <a:lnTo>
                  <a:pt x="2911" y="257"/>
                </a:lnTo>
                <a:lnTo>
                  <a:pt x="2901" y="257"/>
                </a:lnTo>
                <a:lnTo>
                  <a:pt x="2901" y="247"/>
                </a:lnTo>
                <a:close/>
                <a:moveTo>
                  <a:pt x="2921" y="247"/>
                </a:moveTo>
                <a:lnTo>
                  <a:pt x="2931" y="247"/>
                </a:lnTo>
                <a:lnTo>
                  <a:pt x="2931" y="257"/>
                </a:lnTo>
                <a:lnTo>
                  <a:pt x="2921" y="257"/>
                </a:lnTo>
                <a:lnTo>
                  <a:pt x="2921" y="247"/>
                </a:lnTo>
                <a:close/>
                <a:moveTo>
                  <a:pt x="2941" y="247"/>
                </a:moveTo>
                <a:lnTo>
                  <a:pt x="2951" y="247"/>
                </a:lnTo>
                <a:lnTo>
                  <a:pt x="2951" y="257"/>
                </a:lnTo>
                <a:lnTo>
                  <a:pt x="2941" y="257"/>
                </a:lnTo>
                <a:lnTo>
                  <a:pt x="2941" y="247"/>
                </a:lnTo>
                <a:close/>
                <a:moveTo>
                  <a:pt x="2961" y="247"/>
                </a:moveTo>
                <a:lnTo>
                  <a:pt x="2971" y="247"/>
                </a:lnTo>
                <a:lnTo>
                  <a:pt x="2971" y="257"/>
                </a:lnTo>
                <a:lnTo>
                  <a:pt x="2961" y="257"/>
                </a:lnTo>
                <a:lnTo>
                  <a:pt x="2961" y="247"/>
                </a:lnTo>
                <a:close/>
                <a:moveTo>
                  <a:pt x="2981" y="247"/>
                </a:moveTo>
                <a:lnTo>
                  <a:pt x="2991" y="247"/>
                </a:lnTo>
                <a:lnTo>
                  <a:pt x="2991" y="257"/>
                </a:lnTo>
                <a:lnTo>
                  <a:pt x="2981" y="257"/>
                </a:lnTo>
                <a:lnTo>
                  <a:pt x="2981" y="247"/>
                </a:lnTo>
                <a:close/>
                <a:moveTo>
                  <a:pt x="3001" y="247"/>
                </a:moveTo>
                <a:lnTo>
                  <a:pt x="3011" y="247"/>
                </a:lnTo>
                <a:lnTo>
                  <a:pt x="3011" y="257"/>
                </a:lnTo>
                <a:lnTo>
                  <a:pt x="3001" y="257"/>
                </a:lnTo>
                <a:lnTo>
                  <a:pt x="3001" y="247"/>
                </a:lnTo>
                <a:close/>
                <a:moveTo>
                  <a:pt x="3021" y="247"/>
                </a:moveTo>
                <a:lnTo>
                  <a:pt x="3031" y="247"/>
                </a:lnTo>
                <a:lnTo>
                  <a:pt x="3031" y="257"/>
                </a:lnTo>
                <a:lnTo>
                  <a:pt x="3021" y="257"/>
                </a:lnTo>
                <a:lnTo>
                  <a:pt x="3021" y="247"/>
                </a:lnTo>
                <a:close/>
                <a:moveTo>
                  <a:pt x="3041" y="247"/>
                </a:moveTo>
                <a:lnTo>
                  <a:pt x="3051" y="247"/>
                </a:lnTo>
                <a:lnTo>
                  <a:pt x="3051" y="257"/>
                </a:lnTo>
                <a:lnTo>
                  <a:pt x="3041" y="257"/>
                </a:lnTo>
                <a:lnTo>
                  <a:pt x="3041" y="247"/>
                </a:lnTo>
                <a:close/>
                <a:moveTo>
                  <a:pt x="3061" y="247"/>
                </a:moveTo>
                <a:lnTo>
                  <a:pt x="3071" y="247"/>
                </a:lnTo>
                <a:lnTo>
                  <a:pt x="3071" y="257"/>
                </a:lnTo>
                <a:lnTo>
                  <a:pt x="3061" y="257"/>
                </a:lnTo>
                <a:lnTo>
                  <a:pt x="3061" y="247"/>
                </a:lnTo>
                <a:close/>
                <a:moveTo>
                  <a:pt x="0" y="0"/>
                </a:moveTo>
                <a:lnTo>
                  <a:pt x="10" y="0"/>
                </a:lnTo>
                <a:lnTo>
                  <a:pt x="10" y="10"/>
                </a:lnTo>
                <a:lnTo>
                  <a:pt x="0" y="10"/>
                </a:lnTo>
                <a:lnTo>
                  <a:pt x="0" y="0"/>
                </a:lnTo>
                <a:close/>
                <a:moveTo>
                  <a:pt x="20" y="0"/>
                </a:moveTo>
                <a:lnTo>
                  <a:pt x="30" y="0"/>
                </a:lnTo>
                <a:lnTo>
                  <a:pt x="30" y="10"/>
                </a:lnTo>
                <a:lnTo>
                  <a:pt x="20" y="10"/>
                </a:lnTo>
                <a:lnTo>
                  <a:pt x="20" y="0"/>
                </a:lnTo>
                <a:close/>
                <a:moveTo>
                  <a:pt x="40" y="0"/>
                </a:moveTo>
                <a:lnTo>
                  <a:pt x="50" y="0"/>
                </a:lnTo>
                <a:lnTo>
                  <a:pt x="50" y="10"/>
                </a:lnTo>
                <a:lnTo>
                  <a:pt x="40" y="10"/>
                </a:lnTo>
                <a:lnTo>
                  <a:pt x="40" y="0"/>
                </a:lnTo>
                <a:close/>
                <a:moveTo>
                  <a:pt x="60" y="0"/>
                </a:moveTo>
                <a:lnTo>
                  <a:pt x="70" y="0"/>
                </a:lnTo>
                <a:lnTo>
                  <a:pt x="70" y="10"/>
                </a:lnTo>
                <a:lnTo>
                  <a:pt x="60" y="10"/>
                </a:lnTo>
                <a:lnTo>
                  <a:pt x="60" y="0"/>
                </a:lnTo>
                <a:close/>
                <a:moveTo>
                  <a:pt x="80" y="0"/>
                </a:moveTo>
                <a:lnTo>
                  <a:pt x="90" y="0"/>
                </a:lnTo>
                <a:lnTo>
                  <a:pt x="90" y="10"/>
                </a:lnTo>
                <a:lnTo>
                  <a:pt x="80" y="10"/>
                </a:lnTo>
                <a:lnTo>
                  <a:pt x="80" y="0"/>
                </a:lnTo>
                <a:close/>
                <a:moveTo>
                  <a:pt x="100" y="0"/>
                </a:moveTo>
                <a:lnTo>
                  <a:pt x="110" y="0"/>
                </a:lnTo>
                <a:lnTo>
                  <a:pt x="110" y="10"/>
                </a:lnTo>
                <a:lnTo>
                  <a:pt x="100" y="10"/>
                </a:lnTo>
                <a:lnTo>
                  <a:pt x="100" y="0"/>
                </a:lnTo>
                <a:close/>
                <a:moveTo>
                  <a:pt x="120" y="0"/>
                </a:moveTo>
                <a:lnTo>
                  <a:pt x="130" y="0"/>
                </a:lnTo>
                <a:lnTo>
                  <a:pt x="130" y="10"/>
                </a:lnTo>
                <a:lnTo>
                  <a:pt x="120" y="10"/>
                </a:lnTo>
                <a:lnTo>
                  <a:pt x="120" y="0"/>
                </a:lnTo>
                <a:close/>
                <a:moveTo>
                  <a:pt x="140" y="0"/>
                </a:moveTo>
                <a:lnTo>
                  <a:pt x="150" y="0"/>
                </a:lnTo>
                <a:lnTo>
                  <a:pt x="150" y="10"/>
                </a:lnTo>
                <a:lnTo>
                  <a:pt x="140" y="10"/>
                </a:lnTo>
                <a:lnTo>
                  <a:pt x="140" y="0"/>
                </a:lnTo>
                <a:close/>
                <a:moveTo>
                  <a:pt x="160" y="0"/>
                </a:moveTo>
                <a:lnTo>
                  <a:pt x="170" y="0"/>
                </a:lnTo>
                <a:lnTo>
                  <a:pt x="170" y="10"/>
                </a:lnTo>
                <a:lnTo>
                  <a:pt x="160" y="10"/>
                </a:lnTo>
                <a:lnTo>
                  <a:pt x="160" y="0"/>
                </a:lnTo>
                <a:close/>
                <a:moveTo>
                  <a:pt x="180" y="0"/>
                </a:moveTo>
                <a:lnTo>
                  <a:pt x="190" y="0"/>
                </a:lnTo>
                <a:lnTo>
                  <a:pt x="190" y="10"/>
                </a:lnTo>
                <a:lnTo>
                  <a:pt x="180" y="10"/>
                </a:lnTo>
                <a:lnTo>
                  <a:pt x="180" y="0"/>
                </a:lnTo>
                <a:close/>
                <a:moveTo>
                  <a:pt x="200" y="0"/>
                </a:moveTo>
                <a:lnTo>
                  <a:pt x="210" y="0"/>
                </a:lnTo>
                <a:lnTo>
                  <a:pt x="210" y="10"/>
                </a:lnTo>
                <a:lnTo>
                  <a:pt x="200" y="10"/>
                </a:lnTo>
                <a:lnTo>
                  <a:pt x="200" y="0"/>
                </a:lnTo>
                <a:close/>
                <a:moveTo>
                  <a:pt x="220" y="0"/>
                </a:moveTo>
                <a:lnTo>
                  <a:pt x="230" y="0"/>
                </a:lnTo>
                <a:lnTo>
                  <a:pt x="230" y="10"/>
                </a:lnTo>
                <a:lnTo>
                  <a:pt x="220" y="10"/>
                </a:lnTo>
                <a:lnTo>
                  <a:pt x="220" y="0"/>
                </a:lnTo>
                <a:close/>
                <a:moveTo>
                  <a:pt x="240" y="0"/>
                </a:moveTo>
                <a:lnTo>
                  <a:pt x="250" y="0"/>
                </a:lnTo>
                <a:lnTo>
                  <a:pt x="250" y="10"/>
                </a:lnTo>
                <a:lnTo>
                  <a:pt x="240" y="10"/>
                </a:lnTo>
                <a:lnTo>
                  <a:pt x="240" y="0"/>
                </a:lnTo>
                <a:close/>
                <a:moveTo>
                  <a:pt x="260" y="0"/>
                </a:moveTo>
                <a:lnTo>
                  <a:pt x="270" y="0"/>
                </a:lnTo>
                <a:lnTo>
                  <a:pt x="270" y="10"/>
                </a:lnTo>
                <a:lnTo>
                  <a:pt x="260" y="10"/>
                </a:lnTo>
                <a:lnTo>
                  <a:pt x="260" y="0"/>
                </a:lnTo>
                <a:close/>
                <a:moveTo>
                  <a:pt x="280" y="0"/>
                </a:moveTo>
                <a:lnTo>
                  <a:pt x="290" y="0"/>
                </a:lnTo>
                <a:lnTo>
                  <a:pt x="290" y="10"/>
                </a:lnTo>
                <a:lnTo>
                  <a:pt x="280" y="10"/>
                </a:lnTo>
                <a:lnTo>
                  <a:pt x="280" y="0"/>
                </a:lnTo>
                <a:close/>
                <a:moveTo>
                  <a:pt x="300" y="0"/>
                </a:moveTo>
                <a:lnTo>
                  <a:pt x="310" y="0"/>
                </a:lnTo>
                <a:lnTo>
                  <a:pt x="310" y="10"/>
                </a:lnTo>
                <a:lnTo>
                  <a:pt x="300" y="10"/>
                </a:lnTo>
                <a:lnTo>
                  <a:pt x="300" y="0"/>
                </a:lnTo>
                <a:close/>
                <a:moveTo>
                  <a:pt x="320" y="0"/>
                </a:moveTo>
                <a:lnTo>
                  <a:pt x="330" y="0"/>
                </a:lnTo>
                <a:lnTo>
                  <a:pt x="330" y="10"/>
                </a:lnTo>
                <a:lnTo>
                  <a:pt x="320" y="10"/>
                </a:lnTo>
                <a:lnTo>
                  <a:pt x="320" y="0"/>
                </a:lnTo>
                <a:close/>
                <a:moveTo>
                  <a:pt x="340" y="0"/>
                </a:moveTo>
                <a:lnTo>
                  <a:pt x="350" y="0"/>
                </a:lnTo>
                <a:lnTo>
                  <a:pt x="350" y="10"/>
                </a:lnTo>
                <a:lnTo>
                  <a:pt x="340" y="10"/>
                </a:lnTo>
                <a:lnTo>
                  <a:pt x="340" y="0"/>
                </a:lnTo>
                <a:close/>
                <a:moveTo>
                  <a:pt x="360" y="0"/>
                </a:moveTo>
                <a:lnTo>
                  <a:pt x="370" y="0"/>
                </a:lnTo>
                <a:lnTo>
                  <a:pt x="370" y="10"/>
                </a:lnTo>
                <a:lnTo>
                  <a:pt x="360" y="10"/>
                </a:lnTo>
                <a:lnTo>
                  <a:pt x="360" y="0"/>
                </a:lnTo>
                <a:close/>
                <a:moveTo>
                  <a:pt x="380" y="0"/>
                </a:moveTo>
                <a:lnTo>
                  <a:pt x="390" y="0"/>
                </a:lnTo>
                <a:lnTo>
                  <a:pt x="390" y="10"/>
                </a:lnTo>
                <a:lnTo>
                  <a:pt x="380" y="10"/>
                </a:lnTo>
                <a:lnTo>
                  <a:pt x="380" y="0"/>
                </a:lnTo>
                <a:close/>
                <a:moveTo>
                  <a:pt x="400" y="0"/>
                </a:moveTo>
                <a:lnTo>
                  <a:pt x="410" y="0"/>
                </a:lnTo>
                <a:lnTo>
                  <a:pt x="410" y="10"/>
                </a:lnTo>
                <a:lnTo>
                  <a:pt x="400" y="10"/>
                </a:lnTo>
                <a:lnTo>
                  <a:pt x="400" y="0"/>
                </a:lnTo>
                <a:close/>
                <a:moveTo>
                  <a:pt x="420" y="0"/>
                </a:moveTo>
                <a:lnTo>
                  <a:pt x="430" y="0"/>
                </a:lnTo>
                <a:lnTo>
                  <a:pt x="430" y="10"/>
                </a:lnTo>
                <a:lnTo>
                  <a:pt x="420" y="10"/>
                </a:lnTo>
                <a:lnTo>
                  <a:pt x="420" y="0"/>
                </a:lnTo>
                <a:close/>
                <a:moveTo>
                  <a:pt x="440" y="0"/>
                </a:moveTo>
                <a:lnTo>
                  <a:pt x="450" y="0"/>
                </a:lnTo>
                <a:lnTo>
                  <a:pt x="450" y="10"/>
                </a:lnTo>
                <a:lnTo>
                  <a:pt x="440" y="10"/>
                </a:lnTo>
                <a:lnTo>
                  <a:pt x="440" y="0"/>
                </a:lnTo>
                <a:close/>
                <a:moveTo>
                  <a:pt x="460" y="0"/>
                </a:moveTo>
                <a:lnTo>
                  <a:pt x="470" y="0"/>
                </a:lnTo>
                <a:lnTo>
                  <a:pt x="470" y="10"/>
                </a:lnTo>
                <a:lnTo>
                  <a:pt x="460" y="10"/>
                </a:lnTo>
                <a:lnTo>
                  <a:pt x="460" y="0"/>
                </a:lnTo>
                <a:close/>
                <a:moveTo>
                  <a:pt x="480" y="0"/>
                </a:moveTo>
                <a:lnTo>
                  <a:pt x="490" y="0"/>
                </a:lnTo>
                <a:lnTo>
                  <a:pt x="490" y="10"/>
                </a:lnTo>
                <a:lnTo>
                  <a:pt x="480" y="10"/>
                </a:lnTo>
                <a:lnTo>
                  <a:pt x="480" y="0"/>
                </a:lnTo>
                <a:close/>
                <a:moveTo>
                  <a:pt x="500" y="0"/>
                </a:moveTo>
                <a:lnTo>
                  <a:pt x="510" y="0"/>
                </a:lnTo>
                <a:lnTo>
                  <a:pt x="510" y="10"/>
                </a:lnTo>
                <a:lnTo>
                  <a:pt x="500" y="10"/>
                </a:lnTo>
                <a:lnTo>
                  <a:pt x="500" y="0"/>
                </a:lnTo>
                <a:close/>
                <a:moveTo>
                  <a:pt x="520" y="0"/>
                </a:moveTo>
                <a:lnTo>
                  <a:pt x="530" y="0"/>
                </a:lnTo>
                <a:lnTo>
                  <a:pt x="530" y="10"/>
                </a:lnTo>
                <a:lnTo>
                  <a:pt x="520" y="10"/>
                </a:lnTo>
                <a:lnTo>
                  <a:pt x="520" y="0"/>
                </a:lnTo>
                <a:close/>
                <a:moveTo>
                  <a:pt x="540" y="0"/>
                </a:moveTo>
                <a:lnTo>
                  <a:pt x="550" y="0"/>
                </a:lnTo>
                <a:lnTo>
                  <a:pt x="550" y="10"/>
                </a:lnTo>
                <a:lnTo>
                  <a:pt x="540" y="10"/>
                </a:lnTo>
                <a:lnTo>
                  <a:pt x="540" y="0"/>
                </a:lnTo>
                <a:close/>
                <a:moveTo>
                  <a:pt x="560" y="0"/>
                </a:moveTo>
                <a:lnTo>
                  <a:pt x="570" y="0"/>
                </a:lnTo>
                <a:lnTo>
                  <a:pt x="570" y="10"/>
                </a:lnTo>
                <a:lnTo>
                  <a:pt x="560" y="10"/>
                </a:lnTo>
                <a:lnTo>
                  <a:pt x="560" y="0"/>
                </a:lnTo>
                <a:close/>
                <a:moveTo>
                  <a:pt x="580" y="0"/>
                </a:moveTo>
                <a:lnTo>
                  <a:pt x="590" y="0"/>
                </a:lnTo>
                <a:lnTo>
                  <a:pt x="590" y="10"/>
                </a:lnTo>
                <a:lnTo>
                  <a:pt x="580" y="10"/>
                </a:lnTo>
                <a:lnTo>
                  <a:pt x="580" y="0"/>
                </a:lnTo>
                <a:close/>
                <a:moveTo>
                  <a:pt x="600" y="0"/>
                </a:moveTo>
                <a:lnTo>
                  <a:pt x="610" y="0"/>
                </a:lnTo>
                <a:lnTo>
                  <a:pt x="610" y="10"/>
                </a:lnTo>
                <a:lnTo>
                  <a:pt x="600" y="10"/>
                </a:lnTo>
                <a:lnTo>
                  <a:pt x="600" y="0"/>
                </a:lnTo>
                <a:close/>
                <a:moveTo>
                  <a:pt x="620" y="0"/>
                </a:moveTo>
                <a:lnTo>
                  <a:pt x="630" y="0"/>
                </a:lnTo>
                <a:lnTo>
                  <a:pt x="630" y="10"/>
                </a:lnTo>
                <a:lnTo>
                  <a:pt x="620" y="10"/>
                </a:lnTo>
                <a:lnTo>
                  <a:pt x="620" y="0"/>
                </a:lnTo>
                <a:close/>
                <a:moveTo>
                  <a:pt x="640" y="0"/>
                </a:moveTo>
                <a:lnTo>
                  <a:pt x="650" y="0"/>
                </a:lnTo>
                <a:lnTo>
                  <a:pt x="650" y="10"/>
                </a:lnTo>
                <a:lnTo>
                  <a:pt x="640" y="10"/>
                </a:lnTo>
                <a:lnTo>
                  <a:pt x="640" y="0"/>
                </a:lnTo>
                <a:close/>
                <a:moveTo>
                  <a:pt x="660" y="0"/>
                </a:moveTo>
                <a:lnTo>
                  <a:pt x="670" y="0"/>
                </a:lnTo>
                <a:lnTo>
                  <a:pt x="670" y="10"/>
                </a:lnTo>
                <a:lnTo>
                  <a:pt x="660" y="10"/>
                </a:lnTo>
                <a:lnTo>
                  <a:pt x="660" y="0"/>
                </a:lnTo>
                <a:close/>
                <a:moveTo>
                  <a:pt x="680" y="0"/>
                </a:moveTo>
                <a:lnTo>
                  <a:pt x="690" y="0"/>
                </a:lnTo>
                <a:lnTo>
                  <a:pt x="690" y="10"/>
                </a:lnTo>
                <a:lnTo>
                  <a:pt x="680" y="10"/>
                </a:lnTo>
                <a:lnTo>
                  <a:pt x="680" y="0"/>
                </a:lnTo>
                <a:close/>
                <a:moveTo>
                  <a:pt x="700" y="0"/>
                </a:moveTo>
                <a:lnTo>
                  <a:pt x="710" y="0"/>
                </a:lnTo>
                <a:lnTo>
                  <a:pt x="710" y="10"/>
                </a:lnTo>
                <a:lnTo>
                  <a:pt x="700" y="10"/>
                </a:lnTo>
                <a:lnTo>
                  <a:pt x="700" y="0"/>
                </a:lnTo>
                <a:close/>
                <a:moveTo>
                  <a:pt x="720" y="0"/>
                </a:moveTo>
                <a:lnTo>
                  <a:pt x="730" y="0"/>
                </a:lnTo>
                <a:lnTo>
                  <a:pt x="730" y="10"/>
                </a:lnTo>
                <a:lnTo>
                  <a:pt x="720" y="10"/>
                </a:lnTo>
                <a:lnTo>
                  <a:pt x="720" y="0"/>
                </a:lnTo>
                <a:close/>
                <a:moveTo>
                  <a:pt x="740" y="0"/>
                </a:moveTo>
                <a:lnTo>
                  <a:pt x="750" y="0"/>
                </a:lnTo>
                <a:lnTo>
                  <a:pt x="750" y="10"/>
                </a:lnTo>
                <a:lnTo>
                  <a:pt x="740" y="10"/>
                </a:lnTo>
                <a:lnTo>
                  <a:pt x="740" y="0"/>
                </a:lnTo>
                <a:close/>
                <a:moveTo>
                  <a:pt x="760" y="0"/>
                </a:moveTo>
                <a:lnTo>
                  <a:pt x="770" y="0"/>
                </a:lnTo>
                <a:lnTo>
                  <a:pt x="770" y="10"/>
                </a:lnTo>
                <a:lnTo>
                  <a:pt x="760" y="10"/>
                </a:lnTo>
                <a:lnTo>
                  <a:pt x="760" y="0"/>
                </a:lnTo>
                <a:close/>
                <a:moveTo>
                  <a:pt x="780" y="0"/>
                </a:moveTo>
                <a:lnTo>
                  <a:pt x="790" y="0"/>
                </a:lnTo>
                <a:lnTo>
                  <a:pt x="790" y="10"/>
                </a:lnTo>
                <a:lnTo>
                  <a:pt x="780" y="10"/>
                </a:lnTo>
                <a:lnTo>
                  <a:pt x="780" y="0"/>
                </a:lnTo>
                <a:close/>
                <a:moveTo>
                  <a:pt x="800" y="0"/>
                </a:moveTo>
                <a:lnTo>
                  <a:pt x="810" y="0"/>
                </a:lnTo>
                <a:lnTo>
                  <a:pt x="810" y="10"/>
                </a:lnTo>
                <a:lnTo>
                  <a:pt x="800" y="10"/>
                </a:lnTo>
                <a:lnTo>
                  <a:pt x="800" y="0"/>
                </a:lnTo>
                <a:close/>
                <a:moveTo>
                  <a:pt x="820" y="0"/>
                </a:moveTo>
                <a:lnTo>
                  <a:pt x="830" y="0"/>
                </a:lnTo>
                <a:lnTo>
                  <a:pt x="830" y="10"/>
                </a:lnTo>
                <a:lnTo>
                  <a:pt x="820" y="10"/>
                </a:lnTo>
                <a:lnTo>
                  <a:pt x="820" y="0"/>
                </a:lnTo>
                <a:close/>
                <a:moveTo>
                  <a:pt x="840" y="0"/>
                </a:moveTo>
                <a:lnTo>
                  <a:pt x="850" y="0"/>
                </a:lnTo>
                <a:lnTo>
                  <a:pt x="850" y="10"/>
                </a:lnTo>
                <a:lnTo>
                  <a:pt x="840" y="10"/>
                </a:lnTo>
                <a:lnTo>
                  <a:pt x="840" y="0"/>
                </a:lnTo>
                <a:close/>
                <a:moveTo>
                  <a:pt x="860" y="0"/>
                </a:moveTo>
                <a:lnTo>
                  <a:pt x="870" y="0"/>
                </a:lnTo>
                <a:lnTo>
                  <a:pt x="870" y="10"/>
                </a:lnTo>
                <a:lnTo>
                  <a:pt x="860" y="10"/>
                </a:lnTo>
                <a:lnTo>
                  <a:pt x="860" y="0"/>
                </a:lnTo>
                <a:close/>
                <a:moveTo>
                  <a:pt x="880" y="0"/>
                </a:moveTo>
                <a:lnTo>
                  <a:pt x="890" y="0"/>
                </a:lnTo>
                <a:lnTo>
                  <a:pt x="890" y="10"/>
                </a:lnTo>
                <a:lnTo>
                  <a:pt x="880" y="10"/>
                </a:lnTo>
                <a:lnTo>
                  <a:pt x="880" y="0"/>
                </a:lnTo>
                <a:close/>
                <a:moveTo>
                  <a:pt x="900" y="0"/>
                </a:moveTo>
                <a:lnTo>
                  <a:pt x="910" y="0"/>
                </a:lnTo>
                <a:lnTo>
                  <a:pt x="910" y="10"/>
                </a:lnTo>
                <a:lnTo>
                  <a:pt x="900" y="10"/>
                </a:lnTo>
                <a:lnTo>
                  <a:pt x="900" y="0"/>
                </a:lnTo>
                <a:close/>
                <a:moveTo>
                  <a:pt x="920" y="0"/>
                </a:moveTo>
                <a:lnTo>
                  <a:pt x="930" y="0"/>
                </a:lnTo>
                <a:lnTo>
                  <a:pt x="930" y="10"/>
                </a:lnTo>
                <a:lnTo>
                  <a:pt x="920" y="10"/>
                </a:lnTo>
                <a:lnTo>
                  <a:pt x="920" y="0"/>
                </a:lnTo>
                <a:close/>
                <a:moveTo>
                  <a:pt x="940" y="0"/>
                </a:moveTo>
                <a:lnTo>
                  <a:pt x="950" y="0"/>
                </a:lnTo>
                <a:lnTo>
                  <a:pt x="950" y="10"/>
                </a:lnTo>
                <a:lnTo>
                  <a:pt x="940" y="10"/>
                </a:lnTo>
                <a:lnTo>
                  <a:pt x="940" y="0"/>
                </a:lnTo>
                <a:close/>
                <a:moveTo>
                  <a:pt x="960" y="0"/>
                </a:moveTo>
                <a:lnTo>
                  <a:pt x="970" y="0"/>
                </a:lnTo>
                <a:lnTo>
                  <a:pt x="970" y="10"/>
                </a:lnTo>
                <a:lnTo>
                  <a:pt x="960" y="10"/>
                </a:lnTo>
                <a:lnTo>
                  <a:pt x="960" y="0"/>
                </a:lnTo>
                <a:close/>
                <a:moveTo>
                  <a:pt x="980" y="0"/>
                </a:moveTo>
                <a:lnTo>
                  <a:pt x="990" y="0"/>
                </a:lnTo>
                <a:lnTo>
                  <a:pt x="990" y="10"/>
                </a:lnTo>
                <a:lnTo>
                  <a:pt x="980" y="10"/>
                </a:lnTo>
                <a:lnTo>
                  <a:pt x="980" y="0"/>
                </a:lnTo>
                <a:close/>
                <a:moveTo>
                  <a:pt x="1000" y="0"/>
                </a:moveTo>
                <a:lnTo>
                  <a:pt x="1010" y="0"/>
                </a:lnTo>
                <a:lnTo>
                  <a:pt x="1010" y="10"/>
                </a:lnTo>
                <a:lnTo>
                  <a:pt x="1000" y="10"/>
                </a:lnTo>
                <a:lnTo>
                  <a:pt x="1000" y="0"/>
                </a:lnTo>
                <a:close/>
                <a:moveTo>
                  <a:pt x="1020" y="0"/>
                </a:moveTo>
                <a:lnTo>
                  <a:pt x="1030" y="0"/>
                </a:lnTo>
                <a:lnTo>
                  <a:pt x="1030" y="10"/>
                </a:lnTo>
                <a:lnTo>
                  <a:pt x="1020" y="10"/>
                </a:lnTo>
                <a:lnTo>
                  <a:pt x="1020" y="0"/>
                </a:lnTo>
                <a:close/>
                <a:moveTo>
                  <a:pt x="1040" y="0"/>
                </a:moveTo>
                <a:lnTo>
                  <a:pt x="1050" y="0"/>
                </a:lnTo>
                <a:lnTo>
                  <a:pt x="1050" y="10"/>
                </a:lnTo>
                <a:lnTo>
                  <a:pt x="1040" y="10"/>
                </a:lnTo>
                <a:lnTo>
                  <a:pt x="1040" y="0"/>
                </a:lnTo>
                <a:close/>
                <a:moveTo>
                  <a:pt x="1060" y="0"/>
                </a:moveTo>
                <a:lnTo>
                  <a:pt x="1070" y="0"/>
                </a:lnTo>
                <a:lnTo>
                  <a:pt x="1070" y="10"/>
                </a:lnTo>
                <a:lnTo>
                  <a:pt x="1060" y="10"/>
                </a:lnTo>
                <a:lnTo>
                  <a:pt x="1060" y="0"/>
                </a:lnTo>
                <a:close/>
                <a:moveTo>
                  <a:pt x="1080" y="0"/>
                </a:moveTo>
                <a:lnTo>
                  <a:pt x="1090" y="0"/>
                </a:lnTo>
                <a:lnTo>
                  <a:pt x="1090" y="10"/>
                </a:lnTo>
                <a:lnTo>
                  <a:pt x="1080" y="10"/>
                </a:lnTo>
                <a:lnTo>
                  <a:pt x="1080" y="0"/>
                </a:lnTo>
                <a:close/>
                <a:moveTo>
                  <a:pt x="1100" y="0"/>
                </a:moveTo>
                <a:lnTo>
                  <a:pt x="1110" y="0"/>
                </a:lnTo>
                <a:lnTo>
                  <a:pt x="1110" y="10"/>
                </a:lnTo>
                <a:lnTo>
                  <a:pt x="1100" y="10"/>
                </a:lnTo>
                <a:lnTo>
                  <a:pt x="1100" y="0"/>
                </a:lnTo>
                <a:close/>
                <a:moveTo>
                  <a:pt x="1120" y="0"/>
                </a:moveTo>
                <a:lnTo>
                  <a:pt x="1130" y="0"/>
                </a:lnTo>
                <a:lnTo>
                  <a:pt x="1130" y="10"/>
                </a:lnTo>
                <a:lnTo>
                  <a:pt x="1120" y="10"/>
                </a:lnTo>
                <a:lnTo>
                  <a:pt x="1120" y="0"/>
                </a:lnTo>
                <a:close/>
                <a:moveTo>
                  <a:pt x="1140" y="0"/>
                </a:moveTo>
                <a:lnTo>
                  <a:pt x="1150" y="0"/>
                </a:lnTo>
                <a:lnTo>
                  <a:pt x="1150" y="10"/>
                </a:lnTo>
                <a:lnTo>
                  <a:pt x="1140" y="10"/>
                </a:lnTo>
                <a:lnTo>
                  <a:pt x="1140" y="0"/>
                </a:lnTo>
                <a:close/>
                <a:moveTo>
                  <a:pt x="1160" y="0"/>
                </a:moveTo>
                <a:lnTo>
                  <a:pt x="1170" y="0"/>
                </a:lnTo>
                <a:lnTo>
                  <a:pt x="1170" y="10"/>
                </a:lnTo>
                <a:lnTo>
                  <a:pt x="1160" y="10"/>
                </a:lnTo>
                <a:lnTo>
                  <a:pt x="1160" y="0"/>
                </a:lnTo>
                <a:close/>
                <a:moveTo>
                  <a:pt x="1180" y="0"/>
                </a:moveTo>
                <a:lnTo>
                  <a:pt x="1190" y="0"/>
                </a:lnTo>
                <a:lnTo>
                  <a:pt x="1190" y="10"/>
                </a:lnTo>
                <a:lnTo>
                  <a:pt x="1180" y="10"/>
                </a:lnTo>
                <a:lnTo>
                  <a:pt x="1180" y="0"/>
                </a:lnTo>
                <a:close/>
                <a:moveTo>
                  <a:pt x="1200" y="0"/>
                </a:moveTo>
                <a:lnTo>
                  <a:pt x="1210" y="0"/>
                </a:lnTo>
                <a:lnTo>
                  <a:pt x="1210" y="10"/>
                </a:lnTo>
                <a:lnTo>
                  <a:pt x="1200" y="10"/>
                </a:lnTo>
                <a:lnTo>
                  <a:pt x="1200" y="0"/>
                </a:lnTo>
                <a:close/>
                <a:moveTo>
                  <a:pt x="1220" y="0"/>
                </a:moveTo>
                <a:lnTo>
                  <a:pt x="1230" y="0"/>
                </a:lnTo>
                <a:lnTo>
                  <a:pt x="1230" y="10"/>
                </a:lnTo>
                <a:lnTo>
                  <a:pt x="1220" y="10"/>
                </a:lnTo>
                <a:lnTo>
                  <a:pt x="1220" y="0"/>
                </a:lnTo>
                <a:close/>
                <a:moveTo>
                  <a:pt x="1240" y="0"/>
                </a:moveTo>
                <a:lnTo>
                  <a:pt x="1250" y="0"/>
                </a:lnTo>
                <a:lnTo>
                  <a:pt x="1250" y="10"/>
                </a:lnTo>
                <a:lnTo>
                  <a:pt x="1240" y="10"/>
                </a:lnTo>
                <a:lnTo>
                  <a:pt x="1240" y="0"/>
                </a:lnTo>
                <a:close/>
                <a:moveTo>
                  <a:pt x="1260" y="0"/>
                </a:moveTo>
                <a:lnTo>
                  <a:pt x="1270" y="0"/>
                </a:lnTo>
                <a:lnTo>
                  <a:pt x="1270" y="10"/>
                </a:lnTo>
                <a:lnTo>
                  <a:pt x="1260" y="10"/>
                </a:lnTo>
                <a:lnTo>
                  <a:pt x="1260" y="0"/>
                </a:lnTo>
                <a:close/>
                <a:moveTo>
                  <a:pt x="1280" y="0"/>
                </a:moveTo>
                <a:lnTo>
                  <a:pt x="1290" y="0"/>
                </a:lnTo>
                <a:lnTo>
                  <a:pt x="1290" y="10"/>
                </a:lnTo>
                <a:lnTo>
                  <a:pt x="1280" y="10"/>
                </a:lnTo>
                <a:lnTo>
                  <a:pt x="1280" y="0"/>
                </a:lnTo>
                <a:close/>
                <a:moveTo>
                  <a:pt x="1300" y="0"/>
                </a:moveTo>
                <a:lnTo>
                  <a:pt x="1310" y="0"/>
                </a:lnTo>
                <a:lnTo>
                  <a:pt x="1310" y="10"/>
                </a:lnTo>
                <a:lnTo>
                  <a:pt x="1300" y="10"/>
                </a:lnTo>
                <a:lnTo>
                  <a:pt x="1300" y="0"/>
                </a:lnTo>
                <a:close/>
                <a:moveTo>
                  <a:pt x="1320" y="0"/>
                </a:moveTo>
                <a:lnTo>
                  <a:pt x="1330" y="0"/>
                </a:lnTo>
                <a:lnTo>
                  <a:pt x="1330" y="10"/>
                </a:lnTo>
                <a:lnTo>
                  <a:pt x="1320" y="10"/>
                </a:lnTo>
                <a:lnTo>
                  <a:pt x="1320" y="0"/>
                </a:lnTo>
                <a:close/>
                <a:moveTo>
                  <a:pt x="1340" y="0"/>
                </a:moveTo>
                <a:lnTo>
                  <a:pt x="1350" y="0"/>
                </a:lnTo>
                <a:lnTo>
                  <a:pt x="1350" y="10"/>
                </a:lnTo>
                <a:lnTo>
                  <a:pt x="1340" y="10"/>
                </a:lnTo>
                <a:lnTo>
                  <a:pt x="1340" y="0"/>
                </a:lnTo>
                <a:close/>
                <a:moveTo>
                  <a:pt x="1360" y="0"/>
                </a:moveTo>
                <a:lnTo>
                  <a:pt x="1370" y="0"/>
                </a:lnTo>
                <a:lnTo>
                  <a:pt x="1370" y="10"/>
                </a:lnTo>
                <a:lnTo>
                  <a:pt x="1360" y="10"/>
                </a:lnTo>
                <a:lnTo>
                  <a:pt x="1360" y="0"/>
                </a:lnTo>
                <a:close/>
                <a:moveTo>
                  <a:pt x="1380" y="0"/>
                </a:moveTo>
                <a:lnTo>
                  <a:pt x="1390" y="0"/>
                </a:lnTo>
                <a:lnTo>
                  <a:pt x="1390" y="10"/>
                </a:lnTo>
                <a:lnTo>
                  <a:pt x="1380" y="10"/>
                </a:lnTo>
                <a:lnTo>
                  <a:pt x="1380" y="0"/>
                </a:lnTo>
                <a:close/>
                <a:moveTo>
                  <a:pt x="1400" y="0"/>
                </a:moveTo>
                <a:lnTo>
                  <a:pt x="1410" y="0"/>
                </a:lnTo>
                <a:lnTo>
                  <a:pt x="1410" y="10"/>
                </a:lnTo>
                <a:lnTo>
                  <a:pt x="1400" y="10"/>
                </a:lnTo>
                <a:lnTo>
                  <a:pt x="1400" y="0"/>
                </a:lnTo>
                <a:close/>
                <a:moveTo>
                  <a:pt x="1420" y="0"/>
                </a:moveTo>
                <a:lnTo>
                  <a:pt x="1430" y="0"/>
                </a:lnTo>
                <a:lnTo>
                  <a:pt x="1430" y="10"/>
                </a:lnTo>
                <a:lnTo>
                  <a:pt x="1420" y="10"/>
                </a:lnTo>
                <a:lnTo>
                  <a:pt x="1420" y="0"/>
                </a:lnTo>
                <a:close/>
                <a:moveTo>
                  <a:pt x="1440" y="0"/>
                </a:moveTo>
                <a:lnTo>
                  <a:pt x="1450" y="0"/>
                </a:lnTo>
                <a:lnTo>
                  <a:pt x="1450" y="10"/>
                </a:lnTo>
                <a:lnTo>
                  <a:pt x="1440" y="10"/>
                </a:lnTo>
                <a:lnTo>
                  <a:pt x="1440" y="0"/>
                </a:lnTo>
                <a:close/>
                <a:moveTo>
                  <a:pt x="1460" y="0"/>
                </a:moveTo>
                <a:lnTo>
                  <a:pt x="1470" y="0"/>
                </a:lnTo>
                <a:lnTo>
                  <a:pt x="1470" y="10"/>
                </a:lnTo>
                <a:lnTo>
                  <a:pt x="1460" y="10"/>
                </a:lnTo>
                <a:lnTo>
                  <a:pt x="1460" y="0"/>
                </a:lnTo>
                <a:close/>
                <a:moveTo>
                  <a:pt x="1480" y="0"/>
                </a:moveTo>
                <a:lnTo>
                  <a:pt x="1490" y="0"/>
                </a:lnTo>
                <a:lnTo>
                  <a:pt x="1490" y="10"/>
                </a:lnTo>
                <a:lnTo>
                  <a:pt x="1480" y="10"/>
                </a:lnTo>
                <a:lnTo>
                  <a:pt x="1480" y="0"/>
                </a:lnTo>
                <a:close/>
                <a:moveTo>
                  <a:pt x="1500" y="0"/>
                </a:moveTo>
                <a:lnTo>
                  <a:pt x="1510" y="0"/>
                </a:lnTo>
                <a:lnTo>
                  <a:pt x="1510" y="10"/>
                </a:lnTo>
                <a:lnTo>
                  <a:pt x="1500" y="10"/>
                </a:lnTo>
                <a:lnTo>
                  <a:pt x="1500" y="0"/>
                </a:lnTo>
                <a:close/>
                <a:moveTo>
                  <a:pt x="1520" y="0"/>
                </a:moveTo>
                <a:lnTo>
                  <a:pt x="1530" y="0"/>
                </a:lnTo>
                <a:lnTo>
                  <a:pt x="1530" y="10"/>
                </a:lnTo>
                <a:lnTo>
                  <a:pt x="1520" y="10"/>
                </a:lnTo>
                <a:lnTo>
                  <a:pt x="1520" y="0"/>
                </a:lnTo>
                <a:close/>
                <a:moveTo>
                  <a:pt x="1540" y="0"/>
                </a:moveTo>
                <a:lnTo>
                  <a:pt x="1550" y="0"/>
                </a:lnTo>
                <a:lnTo>
                  <a:pt x="1550" y="10"/>
                </a:lnTo>
                <a:lnTo>
                  <a:pt x="1540" y="10"/>
                </a:lnTo>
                <a:lnTo>
                  <a:pt x="1540" y="0"/>
                </a:lnTo>
                <a:close/>
                <a:moveTo>
                  <a:pt x="1560" y="0"/>
                </a:moveTo>
                <a:lnTo>
                  <a:pt x="1570" y="0"/>
                </a:lnTo>
                <a:lnTo>
                  <a:pt x="1570" y="10"/>
                </a:lnTo>
                <a:lnTo>
                  <a:pt x="1560" y="10"/>
                </a:lnTo>
                <a:lnTo>
                  <a:pt x="1560" y="0"/>
                </a:lnTo>
                <a:close/>
                <a:moveTo>
                  <a:pt x="1580" y="0"/>
                </a:moveTo>
                <a:lnTo>
                  <a:pt x="1590" y="0"/>
                </a:lnTo>
                <a:lnTo>
                  <a:pt x="1590" y="10"/>
                </a:lnTo>
                <a:lnTo>
                  <a:pt x="1580" y="10"/>
                </a:lnTo>
                <a:lnTo>
                  <a:pt x="1580" y="0"/>
                </a:lnTo>
                <a:close/>
                <a:moveTo>
                  <a:pt x="1600" y="0"/>
                </a:moveTo>
                <a:lnTo>
                  <a:pt x="1610" y="0"/>
                </a:lnTo>
                <a:lnTo>
                  <a:pt x="1610" y="10"/>
                </a:lnTo>
                <a:lnTo>
                  <a:pt x="1600" y="10"/>
                </a:lnTo>
                <a:lnTo>
                  <a:pt x="1600" y="0"/>
                </a:lnTo>
                <a:close/>
                <a:moveTo>
                  <a:pt x="1620" y="0"/>
                </a:moveTo>
                <a:lnTo>
                  <a:pt x="1631" y="0"/>
                </a:lnTo>
                <a:lnTo>
                  <a:pt x="1631" y="10"/>
                </a:lnTo>
                <a:lnTo>
                  <a:pt x="1620" y="10"/>
                </a:lnTo>
                <a:lnTo>
                  <a:pt x="1620" y="0"/>
                </a:lnTo>
                <a:close/>
                <a:moveTo>
                  <a:pt x="1640" y="0"/>
                </a:moveTo>
                <a:lnTo>
                  <a:pt x="1650" y="0"/>
                </a:lnTo>
                <a:lnTo>
                  <a:pt x="1650" y="10"/>
                </a:lnTo>
                <a:lnTo>
                  <a:pt x="1640" y="10"/>
                </a:lnTo>
                <a:lnTo>
                  <a:pt x="1640" y="0"/>
                </a:lnTo>
                <a:close/>
                <a:moveTo>
                  <a:pt x="1661" y="0"/>
                </a:moveTo>
                <a:lnTo>
                  <a:pt x="1670" y="0"/>
                </a:lnTo>
                <a:lnTo>
                  <a:pt x="1670" y="10"/>
                </a:lnTo>
                <a:lnTo>
                  <a:pt x="1661" y="10"/>
                </a:lnTo>
                <a:lnTo>
                  <a:pt x="1661" y="0"/>
                </a:lnTo>
                <a:close/>
                <a:moveTo>
                  <a:pt x="1680" y="0"/>
                </a:moveTo>
                <a:lnTo>
                  <a:pt x="1691" y="0"/>
                </a:lnTo>
                <a:lnTo>
                  <a:pt x="1691" y="10"/>
                </a:lnTo>
                <a:lnTo>
                  <a:pt x="1680" y="10"/>
                </a:lnTo>
                <a:lnTo>
                  <a:pt x="1680" y="0"/>
                </a:lnTo>
                <a:close/>
                <a:moveTo>
                  <a:pt x="1700" y="0"/>
                </a:moveTo>
                <a:lnTo>
                  <a:pt x="1710" y="0"/>
                </a:lnTo>
                <a:lnTo>
                  <a:pt x="1710" y="10"/>
                </a:lnTo>
                <a:lnTo>
                  <a:pt x="1700" y="10"/>
                </a:lnTo>
                <a:lnTo>
                  <a:pt x="1700" y="0"/>
                </a:lnTo>
                <a:close/>
                <a:moveTo>
                  <a:pt x="1721" y="0"/>
                </a:moveTo>
                <a:lnTo>
                  <a:pt x="1730" y="0"/>
                </a:lnTo>
                <a:lnTo>
                  <a:pt x="1730" y="10"/>
                </a:lnTo>
                <a:lnTo>
                  <a:pt x="1721" y="10"/>
                </a:lnTo>
                <a:lnTo>
                  <a:pt x="1721" y="0"/>
                </a:lnTo>
                <a:close/>
                <a:moveTo>
                  <a:pt x="1740" y="0"/>
                </a:moveTo>
                <a:lnTo>
                  <a:pt x="1751" y="0"/>
                </a:lnTo>
                <a:lnTo>
                  <a:pt x="1751" y="10"/>
                </a:lnTo>
                <a:lnTo>
                  <a:pt x="1740" y="10"/>
                </a:lnTo>
                <a:lnTo>
                  <a:pt x="1740" y="0"/>
                </a:lnTo>
                <a:close/>
                <a:moveTo>
                  <a:pt x="1761" y="0"/>
                </a:moveTo>
                <a:lnTo>
                  <a:pt x="1770" y="0"/>
                </a:lnTo>
                <a:lnTo>
                  <a:pt x="1770" y="10"/>
                </a:lnTo>
                <a:lnTo>
                  <a:pt x="1761" y="10"/>
                </a:lnTo>
                <a:lnTo>
                  <a:pt x="1761" y="0"/>
                </a:lnTo>
                <a:close/>
                <a:moveTo>
                  <a:pt x="1781" y="0"/>
                </a:moveTo>
                <a:lnTo>
                  <a:pt x="1791" y="0"/>
                </a:lnTo>
                <a:lnTo>
                  <a:pt x="1791" y="10"/>
                </a:lnTo>
                <a:lnTo>
                  <a:pt x="1781" y="10"/>
                </a:lnTo>
                <a:lnTo>
                  <a:pt x="1781" y="0"/>
                </a:lnTo>
                <a:close/>
                <a:moveTo>
                  <a:pt x="1800" y="0"/>
                </a:moveTo>
                <a:lnTo>
                  <a:pt x="1811" y="0"/>
                </a:lnTo>
                <a:lnTo>
                  <a:pt x="1811" y="10"/>
                </a:lnTo>
                <a:lnTo>
                  <a:pt x="1800" y="10"/>
                </a:lnTo>
                <a:lnTo>
                  <a:pt x="1800" y="0"/>
                </a:lnTo>
                <a:close/>
                <a:moveTo>
                  <a:pt x="1821" y="0"/>
                </a:moveTo>
                <a:lnTo>
                  <a:pt x="1830" y="0"/>
                </a:lnTo>
                <a:lnTo>
                  <a:pt x="1830" y="10"/>
                </a:lnTo>
                <a:lnTo>
                  <a:pt x="1821" y="10"/>
                </a:lnTo>
                <a:lnTo>
                  <a:pt x="1821" y="0"/>
                </a:lnTo>
                <a:close/>
                <a:moveTo>
                  <a:pt x="1841" y="0"/>
                </a:moveTo>
                <a:lnTo>
                  <a:pt x="1851" y="0"/>
                </a:lnTo>
                <a:lnTo>
                  <a:pt x="1851" y="10"/>
                </a:lnTo>
                <a:lnTo>
                  <a:pt x="1841" y="10"/>
                </a:lnTo>
                <a:lnTo>
                  <a:pt x="1841" y="0"/>
                </a:lnTo>
                <a:close/>
                <a:moveTo>
                  <a:pt x="1861" y="0"/>
                </a:moveTo>
                <a:lnTo>
                  <a:pt x="1871" y="0"/>
                </a:lnTo>
                <a:lnTo>
                  <a:pt x="1871" y="10"/>
                </a:lnTo>
                <a:lnTo>
                  <a:pt x="1861" y="10"/>
                </a:lnTo>
                <a:lnTo>
                  <a:pt x="1861" y="0"/>
                </a:lnTo>
                <a:close/>
                <a:moveTo>
                  <a:pt x="1881" y="0"/>
                </a:moveTo>
                <a:lnTo>
                  <a:pt x="1891" y="0"/>
                </a:lnTo>
                <a:lnTo>
                  <a:pt x="1891" y="10"/>
                </a:lnTo>
                <a:lnTo>
                  <a:pt x="1881" y="10"/>
                </a:lnTo>
                <a:lnTo>
                  <a:pt x="1881" y="0"/>
                </a:lnTo>
                <a:close/>
                <a:moveTo>
                  <a:pt x="1901" y="0"/>
                </a:moveTo>
                <a:lnTo>
                  <a:pt x="1911" y="0"/>
                </a:lnTo>
                <a:lnTo>
                  <a:pt x="1911" y="10"/>
                </a:lnTo>
                <a:lnTo>
                  <a:pt x="1901" y="10"/>
                </a:lnTo>
                <a:lnTo>
                  <a:pt x="1901" y="0"/>
                </a:lnTo>
                <a:close/>
                <a:moveTo>
                  <a:pt x="1921" y="0"/>
                </a:moveTo>
                <a:lnTo>
                  <a:pt x="1931" y="0"/>
                </a:lnTo>
                <a:lnTo>
                  <a:pt x="1931" y="10"/>
                </a:lnTo>
                <a:lnTo>
                  <a:pt x="1921" y="10"/>
                </a:lnTo>
                <a:lnTo>
                  <a:pt x="1921" y="0"/>
                </a:lnTo>
                <a:close/>
                <a:moveTo>
                  <a:pt x="1941" y="0"/>
                </a:moveTo>
                <a:lnTo>
                  <a:pt x="1951" y="0"/>
                </a:lnTo>
                <a:lnTo>
                  <a:pt x="1951" y="10"/>
                </a:lnTo>
                <a:lnTo>
                  <a:pt x="1941" y="10"/>
                </a:lnTo>
                <a:lnTo>
                  <a:pt x="1941" y="0"/>
                </a:lnTo>
                <a:close/>
                <a:moveTo>
                  <a:pt x="1961" y="0"/>
                </a:moveTo>
                <a:lnTo>
                  <a:pt x="1971" y="0"/>
                </a:lnTo>
                <a:lnTo>
                  <a:pt x="1971" y="10"/>
                </a:lnTo>
                <a:lnTo>
                  <a:pt x="1961" y="10"/>
                </a:lnTo>
                <a:lnTo>
                  <a:pt x="1961" y="0"/>
                </a:lnTo>
                <a:close/>
                <a:moveTo>
                  <a:pt x="1981" y="0"/>
                </a:moveTo>
                <a:lnTo>
                  <a:pt x="1991" y="0"/>
                </a:lnTo>
                <a:lnTo>
                  <a:pt x="1991" y="10"/>
                </a:lnTo>
                <a:lnTo>
                  <a:pt x="1981" y="10"/>
                </a:lnTo>
                <a:lnTo>
                  <a:pt x="1981" y="0"/>
                </a:lnTo>
                <a:close/>
                <a:moveTo>
                  <a:pt x="2001" y="0"/>
                </a:moveTo>
                <a:lnTo>
                  <a:pt x="2011" y="0"/>
                </a:lnTo>
                <a:lnTo>
                  <a:pt x="2011" y="10"/>
                </a:lnTo>
                <a:lnTo>
                  <a:pt x="2001" y="10"/>
                </a:lnTo>
                <a:lnTo>
                  <a:pt x="2001" y="0"/>
                </a:lnTo>
                <a:close/>
                <a:moveTo>
                  <a:pt x="2021" y="0"/>
                </a:moveTo>
                <a:lnTo>
                  <a:pt x="2031" y="0"/>
                </a:lnTo>
                <a:lnTo>
                  <a:pt x="2031" y="10"/>
                </a:lnTo>
                <a:lnTo>
                  <a:pt x="2021" y="10"/>
                </a:lnTo>
                <a:lnTo>
                  <a:pt x="2021" y="0"/>
                </a:lnTo>
                <a:close/>
                <a:moveTo>
                  <a:pt x="2041" y="0"/>
                </a:moveTo>
                <a:lnTo>
                  <a:pt x="2051" y="0"/>
                </a:lnTo>
                <a:lnTo>
                  <a:pt x="2051" y="10"/>
                </a:lnTo>
                <a:lnTo>
                  <a:pt x="2041" y="10"/>
                </a:lnTo>
                <a:lnTo>
                  <a:pt x="2041" y="0"/>
                </a:lnTo>
                <a:close/>
                <a:moveTo>
                  <a:pt x="2061" y="0"/>
                </a:moveTo>
                <a:lnTo>
                  <a:pt x="2071" y="0"/>
                </a:lnTo>
                <a:lnTo>
                  <a:pt x="2071" y="10"/>
                </a:lnTo>
                <a:lnTo>
                  <a:pt x="2061" y="10"/>
                </a:lnTo>
                <a:lnTo>
                  <a:pt x="2061" y="0"/>
                </a:lnTo>
                <a:close/>
                <a:moveTo>
                  <a:pt x="2081" y="0"/>
                </a:moveTo>
                <a:lnTo>
                  <a:pt x="2091" y="0"/>
                </a:lnTo>
                <a:lnTo>
                  <a:pt x="2091" y="10"/>
                </a:lnTo>
                <a:lnTo>
                  <a:pt x="2081" y="10"/>
                </a:lnTo>
                <a:lnTo>
                  <a:pt x="2081" y="0"/>
                </a:lnTo>
                <a:close/>
                <a:moveTo>
                  <a:pt x="2101" y="0"/>
                </a:moveTo>
                <a:lnTo>
                  <a:pt x="2111" y="0"/>
                </a:lnTo>
                <a:lnTo>
                  <a:pt x="2111" y="10"/>
                </a:lnTo>
                <a:lnTo>
                  <a:pt x="2101" y="10"/>
                </a:lnTo>
                <a:lnTo>
                  <a:pt x="2101" y="0"/>
                </a:lnTo>
                <a:close/>
                <a:moveTo>
                  <a:pt x="2121" y="0"/>
                </a:moveTo>
                <a:lnTo>
                  <a:pt x="2131" y="0"/>
                </a:lnTo>
                <a:lnTo>
                  <a:pt x="2131" y="10"/>
                </a:lnTo>
                <a:lnTo>
                  <a:pt x="2121" y="10"/>
                </a:lnTo>
                <a:lnTo>
                  <a:pt x="2121" y="0"/>
                </a:lnTo>
                <a:close/>
                <a:moveTo>
                  <a:pt x="2141" y="0"/>
                </a:moveTo>
                <a:lnTo>
                  <a:pt x="2151" y="0"/>
                </a:lnTo>
                <a:lnTo>
                  <a:pt x="2151" y="10"/>
                </a:lnTo>
                <a:lnTo>
                  <a:pt x="2141" y="10"/>
                </a:lnTo>
                <a:lnTo>
                  <a:pt x="2141" y="0"/>
                </a:lnTo>
                <a:close/>
                <a:moveTo>
                  <a:pt x="2161" y="0"/>
                </a:moveTo>
                <a:lnTo>
                  <a:pt x="2171" y="0"/>
                </a:lnTo>
                <a:lnTo>
                  <a:pt x="2171" y="10"/>
                </a:lnTo>
                <a:lnTo>
                  <a:pt x="2161" y="10"/>
                </a:lnTo>
                <a:lnTo>
                  <a:pt x="2161" y="0"/>
                </a:lnTo>
                <a:close/>
                <a:moveTo>
                  <a:pt x="2181" y="0"/>
                </a:moveTo>
                <a:lnTo>
                  <a:pt x="2191" y="0"/>
                </a:lnTo>
                <a:lnTo>
                  <a:pt x="2191" y="10"/>
                </a:lnTo>
                <a:lnTo>
                  <a:pt x="2181" y="10"/>
                </a:lnTo>
                <a:lnTo>
                  <a:pt x="2181" y="0"/>
                </a:lnTo>
                <a:close/>
                <a:moveTo>
                  <a:pt x="2201" y="0"/>
                </a:moveTo>
                <a:lnTo>
                  <a:pt x="2211" y="0"/>
                </a:lnTo>
                <a:lnTo>
                  <a:pt x="2211" y="10"/>
                </a:lnTo>
                <a:lnTo>
                  <a:pt x="2201" y="10"/>
                </a:lnTo>
                <a:lnTo>
                  <a:pt x="2201" y="0"/>
                </a:lnTo>
                <a:close/>
                <a:moveTo>
                  <a:pt x="2221" y="0"/>
                </a:moveTo>
                <a:lnTo>
                  <a:pt x="2231" y="0"/>
                </a:lnTo>
                <a:lnTo>
                  <a:pt x="2231" y="10"/>
                </a:lnTo>
                <a:lnTo>
                  <a:pt x="2221" y="10"/>
                </a:lnTo>
                <a:lnTo>
                  <a:pt x="2221" y="0"/>
                </a:lnTo>
                <a:close/>
                <a:moveTo>
                  <a:pt x="2241" y="0"/>
                </a:moveTo>
                <a:lnTo>
                  <a:pt x="2251" y="0"/>
                </a:lnTo>
                <a:lnTo>
                  <a:pt x="2251" y="10"/>
                </a:lnTo>
                <a:lnTo>
                  <a:pt x="2241" y="10"/>
                </a:lnTo>
                <a:lnTo>
                  <a:pt x="2241" y="0"/>
                </a:lnTo>
                <a:close/>
                <a:moveTo>
                  <a:pt x="2261" y="0"/>
                </a:moveTo>
                <a:lnTo>
                  <a:pt x="2271" y="0"/>
                </a:lnTo>
                <a:lnTo>
                  <a:pt x="2271" y="10"/>
                </a:lnTo>
                <a:lnTo>
                  <a:pt x="2261" y="10"/>
                </a:lnTo>
                <a:lnTo>
                  <a:pt x="2261" y="0"/>
                </a:lnTo>
                <a:close/>
                <a:moveTo>
                  <a:pt x="2281" y="0"/>
                </a:moveTo>
                <a:lnTo>
                  <a:pt x="2291" y="0"/>
                </a:lnTo>
                <a:lnTo>
                  <a:pt x="2291" y="10"/>
                </a:lnTo>
                <a:lnTo>
                  <a:pt x="2281" y="10"/>
                </a:lnTo>
                <a:lnTo>
                  <a:pt x="2281" y="0"/>
                </a:lnTo>
                <a:close/>
                <a:moveTo>
                  <a:pt x="2301" y="0"/>
                </a:moveTo>
                <a:lnTo>
                  <a:pt x="2311" y="0"/>
                </a:lnTo>
                <a:lnTo>
                  <a:pt x="2311" y="10"/>
                </a:lnTo>
                <a:lnTo>
                  <a:pt x="2301" y="10"/>
                </a:lnTo>
                <a:lnTo>
                  <a:pt x="2301" y="0"/>
                </a:lnTo>
                <a:close/>
                <a:moveTo>
                  <a:pt x="2321" y="0"/>
                </a:moveTo>
                <a:lnTo>
                  <a:pt x="2331" y="0"/>
                </a:lnTo>
                <a:lnTo>
                  <a:pt x="2331" y="10"/>
                </a:lnTo>
                <a:lnTo>
                  <a:pt x="2321" y="10"/>
                </a:lnTo>
                <a:lnTo>
                  <a:pt x="2321" y="0"/>
                </a:lnTo>
                <a:close/>
                <a:moveTo>
                  <a:pt x="2341" y="0"/>
                </a:moveTo>
                <a:lnTo>
                  <a:pt x="2351" y="0"/>
                </a:lnTo>
                <a:lnTo>
                  <a:pt x="2351" y="10"/>
                </a:lnTo>
                <a:lnTo>
                  <a:pt x="2341" y="10"/>
                </a:lnTo>
                <a:lnTo>
                  <a:pt x="2341" y="0"/>
                </a:lnTo>
                <a:close/>
                <a:moveTo>
                  <a:pt x="2361" y="0"/>
                </a:moveTo>
                <a:lnTo>
                  <a:pt x="2371" y="0"/>
                </a:lnTo>
                <a:lnTo>
                  <a:pt x="2371" y="10"/>
                </a:lnTo>
                <a:lnTo>
                  <a:pt x="2361" y="10"/>
                </a:lnTo>
                <a:lnTo>
                  <a:pt x="2361" y="0"/>
                </a:lnTo>
                <a:close/>
                <a:moveTo>
                  <a:pt x="2381" y="0"/>
                </a:moveTo>
                <a:lnTo>
                  <a:pt x="2391" y="0"/>
                </a:lnTo>
                <a:lnTo>
                  <a:pt x="2391" y="10"/>
                </a:lnTo>
                <a:lnTo>
                  <a:pt x="2381" y="10"/>
                </a:lnTo>
                <a:lnTo>
                  <a:pt x="2381" y="0"/>
                </a:lnTo>
                <a:close/>
                <a:moveTo>
                  <a:pt x="2401" y="0"/>
                </a:moveTo>
                <a:lnTo>
                  <a:pt x="2411" y="0"/>
                </a:lnTo>
                <a:lnTo>
                  <a:pt x="2411" y="10"/>
                </a:lnTo>
                <a:lnTo>
                  <a:pt x="2401" y="10"/>
                </a:lnTo>
                <a:lnTo>
                  <a:pt x="2401" y="0"/>
                </a:lnTo>
                <a:close/>
                <a:moveTo>
                  <a:pt x="2421" y="0"/>
                </a:moveTo>
                <a:lnTo>
                  <a:pt x="2431" y="0"/>
                </a:lnTo>
                <a:lnTo>
                  <a:pt x="2431" y="10"/>
                </a:lnTo>
                <a:lnTo>
                  <a:pt x="2421" y="10"/>
                </a:lnTo>
                <a:lnTo>
                  <a:pt x="2421" y="0"/>
                </a:lnTo>
                <a:close/>
                <a:moveTo>
                  <a:pt x="2441" y="0"/>
                </a:moveTo>
                <a:lnTo>
                  <a:pt x="2451" y="0"/>
                </a:lnTo>
                <a:lnTo>
                  <a:pt x="2451" y="10"/>
                </a:lnTo>
                <a:lnTo>
                  <a:pt x="2441" y="10"/>
                </a:lnTo>
                <a:lnTo>
                  <a:pt x="2441" y="0"/>
                </a:lnTo>
                <a:close/>
                <a:moveTo>
                  <a:pt x="2461" y="0"/>
                </a:moveTo>
                <a:lnTo>
                  <a:pt x="2471" y="0"/>
                </a:lnTo>
                <a:lnTo>
                  <a:pt x="2471" y="10"/>
                </a:lnTo>
                <a:lnTo>
                  <a:pt x="2461" y="10"/>
                </a:lnTo>
                <a:lnTo>
                  <a:pt x="2461" y="0"/>
                </a:lnTo>
                <a:close/>
                <a:moveTo>
                  <a:pt x="2481" y="0"/>
                </a:moveTo>
                <a:lnTo>
                  <a:pt x="2491" y="0"/>
                </a:lnTo>
                <a:lnTo>
                  <a:pt x="2491" y="10"/>
                </a:lnTo>
                <a:lnTo>
                  <a:pt x="2481" y="10"/>
                </a:lnTo>
                <a:lnTo>
                  <a:pt x="2481" y="0"/>
                </a:lnTo>
                <a:close/>
                <a:moveTo>
                  <a:pt x="2501" y="0"/>
                </a:moveTo>
                <a:lnTo>
                  <a:pt x="2511" y="0"/>
                </a:lnTo>
                <a:lnTo>
                  <a:pt x="2511" y="10"/>
                </a:lnTo>
                <a:lnTo>
                  <a:pt x="2501" y="10"/>
                </a:lnTo>
                <a:lnTo>
                  <a:pt x="2501" y="0"/>
                </a:lnTo>
                <a:close/>
                <a:moveTo>
                  <a:pt x="2521" y="0"/>
                </a:moveTo>
                <a:lnTo>
                  <a:pt x="2531" y="0"/>
                </a:lnTo>
                <a:lnTo>
                  <a:pt x="2531" y="10"/>
                </a:lnTo>
                <a:lnTo>
                  <a:pt x="2521" y="10"/>
                </a:lnTo>
                <a:lnTo>
                  <a:pt x="2521" y="0"/>
                </a:lnTo>
                <a:close/>
                <a:moveTo>
                  <a:pt x="2541" y="0"/>
                </a:moveTo>
                <a:lnTo>
                  <a:pt x="2551" y="0"/>
                </a:lnTo>
                <a:lnTo>
                  <a:pt x="2551" y="10"/>
                </a:lnTo>
                <a:lnTo>
                  <a:pt x="2541" y="10"/>
                </a:lnTo>
                <a:lnTo>
                  <a:pt x="2541" y="0"/>
                </a:lnTo>
                <a:close/>
                <a:moveTo>
                  <a:pt x="2561" y="0"/>
                </a:moveTo>
                <a:lnTo>
                  <a:pt x="2571" y="0"/>
                </a:lnTo>
                <a:lnTo>
                  <a:pt x="2571" y="10"/>
                </a:lnTo>
                <a:lnTo>
                  <a:pt x="2561" y="10"/>
                </a:lnTo>
                <a:lnTo>
                  <a:pt x="2561" y="0"/>
                </a:lnTo>
                <a:close/>
                <a:moveTo>
                  <a:pt x="2581" y="0"/>
                </a:moveTo>
                <a:lnTo>
                  <a:pt x="2591" y="0"/>
                </a:lnTo>
                <a:lnTo>
                  <a:pt x="2591" y="10"/>
                </a:lnTo>
                <a:lnTo>
                  <a:pt x="2581" y="10"/>
                </a:lnTo>
                <a:lnTo>
                  <a:pt x="2581" y="0"/>
                </a:lnTo>
                <a:close/>
                <a:moveTo>
                  <a:pt x="2601" y="0"/>
                </a:moveTo>
                <a:lnTo>
                  <a:pt x="2611" y="0"/>
                </a:lnTo>
                <a:lnTo>
                  <a:pt x="2611" y="10"/>
                </a:lnTo>
                <a:lnTo>
                  <a:pt x="2601" y="10"/>
                </a:lnTo>
                <a:lnTo>
                  <a:pt x="2601" y="0"/>
                </a:lnTo>
                <a:close/>
                <a:moveTo>
                  <a:pt x="2621" y="0"/>
                </a:moveTo>
                <a:lnTo>
                  <a:pt x="2631" y="0"/>
                </a:lnTo>
                <a:lnTo>
                  <a:pt x="2631" y="10"/>
                </a:lnTo>
                <a:lnTo>
                  <a:pt x="2621" y="10"/>
                </a:lnTo>
                <a:lnTo>
                  <a:pt x="2621" y="0"/>
                </a:lnTo>
                <a:close/>
                <a:moveTo>
                  <a:pt x="2641" y="0"/>
                </a:moveTo>
                <a:lnTo>
                  <a:pt x="2651" y="0"/>
                </a:lnTo>
                <a:lnTo>
                  <a:pt x="2651" y="10"/>
                </a:lnTo>
                <a:lnTo>
                  <a:pt x="2641" y="10"/>
                </a:lnTo>
                <a:lnTo>
                  <a:pt x="2641" y="0"/>
                </a:lnTo>
                <a:close/>
                <a:moveTo>
                  <a:pt x="2661" y="0"/>
                </a:moveTo>
                <a:lnTo>
                  <a:pt x="2671" y="0"/>
                </a:lnTo>
                <a:lnTo>
                  <a:pt x="2671" y="10"/>
                </a:lnTo>
                <a:lnTo>
                  <a:pt x="2661" y="10"/>
                </a:lnTo>
                <a:lnTo>
                  <a:pt x="2661" y="0"/>
                </a:lnTo>
                <a:close/>
                <a:moveTo>
                  <a:pt x="2681" y="0"/>
                </a:moveTo>
                <a:lnTo>
                  <a:pt x="2691" y="0"/>
                </a:lnTo>
                <a:lnTo>
                  <a:pt x="2691" y="10"/>
                </a:lnTo>
                <a:lnTo>
                  <a:pt x="2681" y="10"/>
                </a:lnTo>
                <a:lnTo>
                  <a:pt x="2681" y="0"/>
                </a:lnTo>
                <a:close/>
                <a:moveTo>
                  <a:pt x="2701" y="0"/>
                </a:moveTo>
                <a:lnTo>
                  <a:pt x="2711" y="0"/>
                </a:lnTo>
                <a:lnTo>
                  <a:pt x="2711" y="10"/>
                </a:lnTo>
                <a:lnTo>
                  <a:pt x="2701" y="10"/>
                </a:lnTo>
                <a:lnTo>
                  <a:pt x="2701" y="0"/>
                </a:lnTo>
                <a:close/>
                <a:moveTo>
                  <a:pt x="2721" y="0"/>
                </a:moveTo>
                <a:lnTo>
                  <a:pt x="2731" y="0"/>
                </a:lnTo>
                <a:lnTo>
                  <a:pt x="2731" y="10"/>
                </a:lnTo>
                <a:lnTo>
                  <a:pt x="2721" y="10"/>
                </a:lnTo>
                <a:lnTo>
                  <a:pt x="2721" y="0"/>
                </a:lnTo>
                <a:close/>
                <a:moveTo>
                  <a:pt x="2741" y="0"/>
                </a:moveTo>
                <a:lnTo>
                  <a:pt x="2751" y="0"/>
                </a:lnTo>
                <a:lnTo>
                  <a:pt x="2751" y="10"/>
                </a:lnTo>
                <a:lnTo>
                  <a:pt x="2741" y="10"/>
                </a:lnTo>
                <a:lnTo>
                  <a:pt x="2741" y="0"/>
                </a:lnTo>
                <a:close/>
                <a:moveTo>
                  <a:pt x="2761" y="0"/>
                </a:moveTo>
                <a:lnTo>
                  <a:pt x="2771" y="0"/>
                </a:lnTo>
                <a:lnTo>
                  <a:pt x="2771" y="10"/>
                </a:lnTo>
                <a:lnTo>
                  <a:pt x="2761" y="10"/>
                </a:lnTo>
                <a:lnTo>
                  <a:pt x="2761" y="0"/>
                </a:lnTo>
                <a:close/>
                <a:moveTo>
                  <a:pt x="2781" y="0"/>
                </a:moveTo>
                <a:lnTo>
                  <a:pt x="2791" y="0"/>
                </a:lnTo>
                <a:lnTo>
                  <a:pt x="2791" y="10"/>
                </a:lnTo>
                <a:lnTo>
                  <a:pt x="2781" y="10"/>
                </a:lnTo>
                <a:lnTo>
                  <a:pt x="2781" y="0"/>
                </a:lnTo>
                <a:close/>
                <a:moveTo>
                  <a:pt x="2801" y="0"/>
                </a:moveTo>
                <a:lnTo>
                  <a:pt x="2811" y="0"/>
                </a:lnTo>
                <a:lnTo>
                  <a:pt x="2811" y="10"/>
                </a:lnTo>
                <a:lnTo>
                  <a:pt x="2801" y="10"/>
                </a:lnTo>
                <a:lnTo>
                  <a:pt x="2801" y="0"/>
                </a:lnTo>
                <a:close/>
                <a:moveTo>
                  <a:pt x="2821" y="0"/>
                </a:moveTo>
                <a:lnTo>
                  <a:pt x="2831" y="0"/>
                </a:lnTo>
                <a:lnTo>
                  <a:pt x="2831" y="10"/>
                </a:lnTo>
                <a:lnTo>
                  <a:pt x="2821" y="10"/>
                </a:lnTo>
                <a:lnTo>
                  <a:pt x="2821" y="0"/>
                </a:lnTo>
                <a:close/>
                <a:moveTo>
                  <a:pt x="2841" y="0"/>
                </a:moveTo>
                <a:lnTo>
                  <a:pt x="2851" y="0"/>
                </a:lnTo>
                <a:lnTo>
                  <a:pt x="2851" y="10"/>
                </a:lnTo>
                <a:lnTo>
                  <a:pt x="2841" y="10"/>
                </a:lnTo>
                <a:lnTo>
                  <a:pt x="2841" y="0"/>
                </a:lnTo>
                <a:close/>
                <a:moveTo>
                  <a:pt x="2861" y="0"/>
                </a:moveTo>
                <a:lnTo>
                  <a:pt x="2871" y="0"/>
                </a:lnTo>
                <a:lnTo>
                  <a:pt x="2871" y="10"/>
                </a:lnTo>
                <a:lnTo>
                  <a:pt x="2861" y="10"/>
                </a:lnTo>
                <a:lnTo>
                  <a:pt x="2861" y="0"/>
                </a:lnTo>
                <a:close/>
                <a:moveTo>
                  <a:pt x="2881" y="0"/>
                </a:moveTo>
                <a:lnTo>
                  <a:pt x="2891" y="0"/>
                </a:lnTo>
                <a:lnTo>
                  <a:pt x="2891" y="10"/>
                </a:lnTo>
                <a:lnTo>
                  <a:pt x="2881" y="10"/>
                </a:lnTo>
                <a:lnTo>
                  <a:pt x="2881" y="0"/>
                </a:lnTo>
                <a:close/>
                <a:moveTo>
                  <a:pt x="2901" y="0"/>
                </a:moveTo>
                <a:lnTo>
                  <a:pt x="2911" y="0"/>
                </a:lnTo>
                <a:lnTo>
                  <a:pt x="2911" y="10"/>
                </a:lnTo>
                <a:lnTo>
                  <a:pt x="2901" y="10"/>
                </a:lnTo>
                <a:lnTo>
                  <a:pt x="2901" y="0"/>
                </a:lnTo>
                <a:close/>
                <a:moveTo>
                  <a:pt x="2921" y="0"/>
                </a:moveTo>
                <a:lnTo>
                  <a:pt x="2931" y="0"/>
                </a:lnTo>
                <a:lnTo>
                  <a:pt x="2931" y="10"/>
                </a:lnTo>
                <a:lnTo>
                  <a:pt x="2921" y="10"/>
                </a:lnTo>
                <a:lnTo>
                  <a:pt x="2921" y="0"/>
                </a:lnTo>
                <a:close/>
                <a:moveTo>
                  <a:pt x="2941" y="0"/>
                </a:moveTo>
                <a:lnTo>
                  <a:pt x="2951" y="0"/>
                </a:lnTo>
                <a:lnTo>
                  <a:pt x="2951" y="10"/>
                </a:lnTo>
                <a:lnTo>
                  <a:pt x="2941" y="10"/>
                </a:lnTo>
                <a:lnTo>
                  <a:pt x="2941" y="0"/>
                </a:lnTo>
                <a:close/>
                <a:moveTo>
                  <a:pt x="2961" y="0"/>
                </a:moveTo>
                <a:lnTo>
                  <a:pt x="2971" y="0"/>
                </a:lnTo>
                <a:lnTo>
                  <a:pt x="2971" y="10"/>
                </a:lnTo>
                <a:lnTo>
                  <a:pt x="2961" y="10"/>
                </a:lnTo>
                <a:lnTo>
                  <a:pt x="2961" y="0"/>
                </a:lnTo>
                <a:close/>
                <a:moveTo>
                  <a:pt x="2981" y="0"/>
                </a:moveTo>
                <a:lnTo>
                  <a:pt x="2991" y="0"/>
                </a:lnTo>
                <a:lnTo>
                  <a:pt x="2991" y="10"/>
                </a:lnTo>
                <a:lnTo>
                  <a:pt x="2981" y="10"/>
                </a:lnTo>
                <a:lnTo>
                  <a:pt x="2981" y="0"/>
                </a:lnTo>
                <a:close/>
                <a:moveTo>
                  <a:pt x="3001" y="0"/>
                </a:moveTo>
                <a:lnTo>
                  <a:pt x="3011" y="0"/>
                </a:lnTo>
                <a:lnTo>
                  <a:pt x="3011" y="10"/>
                </a:lnTo>
                <a:lnTo>
                  <a:pt x="3001" y="10"/>
                </a:lnTo>
                <a:lnTo>
                  <a:pt x="3001" y="0"/>
                </a:lnTo>
                <a:close/>
                <a:moveTo>
                  <a:pt x="3021" y="0"/>
                </a:moveTo>
                <a:lnTo>
                  <a:pt x="3031" y="0"/>
                </a:lnTo>
                <a:lnTo>
                  <a:pt x="3031" y="10"/>
                </a:lnTo>
                <a:lnTo>
                  <a:pt x="3021" y="10"/>
                </a:lnTo>
                <a:lnTo>
                  <a:pt x="3021" y="0"/>
                </a:lnTo>
                <a:close/>
                <a:moveTo>
                  <a:pt x="3041" y="0"/>
                </a:moveTo>
                <a:lnTo>
                  <a:pt x="3051" y="0"/>
                </a:lnTo>
                <a:lnTo>
                  <a:pt x="3051" y="10"/>
                </a:lnTo>
                <a:lnTo>
                  <a:pt x="3041" y="10"/>
                </a:lnTo>
                <a:lnTo>
                  <a:pt x="3041" y="0"/>
                </a:lnTo>
                <a:close/>
                <a:moveTo>
                  <a:pt x="3061" y="0"/>
                </a:moveTo>
                <a:lnTo>
                  <a:pt x="3071" y="0"/>
                </a:lnTo>
                <a:lnTo>
                  <a:pt x="3071" y="10"/>
                </a:lnTo>
                <a:lnTo>
                  <a:pt x="3061" y="10"/>
                </a:lnTo>
                <a:lnTo>
                  <a:pt x="3061" y="0"/>
                </a:lnTo>
                <a:close/>
              </a:path>
            </a:pathLst>
          </a:custGeom>
          <a:solidFill>
            <a:srgbClr val="7F7F7F"/>
          </a:solidFill>
          <a:ln w="0" cap="flat">
            <a:solidFill>
              <a:srgbClr val="7F7F7F"/>
            </a:solidFill>
            <a:prstDash val="solid"/>
            <a:round/>
            <a:headEnd/>
            <a:tailEnd/>
          </a:ln>
        </p:spPr>
        <p:txBody>
          <a:bodyPr vert="horz" wrap="square" lIns="121920" tIns="60960" rIns="121920" bIns="60960" numCol="1" anchor="t" anchorCtr="0" compatLnSpc="1">
            <a:prstTxWarp prst="textNoShape">
              <a:avLst/>
            </a:prstTxWarp>
          </a:bodyPr>
          <a:lstStyle/>
          <a:p>
            <a:endParaRPr lang="en-GB" sz="1867"/>
          </a:p>
        </p:txBody>
      </p:sp>
      <p:sp>
        <p:nvSpPr>
          <p:cNvPr id="34" name="Line 25">
            <a:extLst>
              <a:ext uri="{FF2B5EF4-FFF2-40B4-BE49-F238E27FC236}">
                <a16:creationId xmlns:a16="http://schemas.microsoft.com/office/drawing/2014/main" id="{342BC800-8877-D280-9F0C-120B9CD0FDD4}"/>
              </a:ext>
            </a:extLst>
          </p:cNvPr>
          <p:cNvSpPr>
            <a:spLocks noChangeShapeType="1"/>
          </p:cNvSpPr>
          <p:nvPr/>
        </p:nvSpPr>
        <p:spPr bwMode="auto">
          <a:xfrm>
            <a:off x="3115734" y="4893735"/>
            <a:ext cx="6504517" cy="0"/>
          </a:xfrm>
          <a:prstGeom prst="line">
            <a:avLst/>
          </a:prstGeom>
          <a:noFill/>
          <a:ln w="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GB" sz="1867"/>
          </a:p>
        </p:txBody>
      </p:sp>
      <p:sp>
        <p:nvSpPr>
          <p:cNvPr id="35" name="Freeform 26">
            <a:extLst>
              <a:ext uri="{FF2B5EF4-FFF2-40B4-BE49-F238E27FC236}">
                <a16:creationId xmlns:a16="http://schemas.microsoft.com/office/drawing/2014/main" id="{D7AA3DE1-7958-F143-942E-B869FEE35C31}"/>
              </a:ext>
            </a:extLst>
          </p:cNvPr>
          <p:cNvSpPr>
            <a:spLocks/>
          </p:cNvSpPr>
          <p:nvPr/>
        </p:nvSpPr>
        <p:spPr bwMode="auto">
          <a:xfrm>
            <a:off x="3287185" y="3771901"/>
            <a:ext cx="6161617" cy="186267"/>
          </a:xfrm>
          <a:custGeom>
            <a:avLst/>
            <a:gdLst>
              <a:gd name="T0" fmla="*/ 0 w 2911"/>
              <a:gd name="T1" fmla="*/ 66 h 88"/>
              <a:gd name="T2" fmla="*/ 162 w 2911"/>
              <a:gd name="T3" fmla="*/ 88 h 88"/>
              <a:gd name="T4" fmla="*/ 324 w 2911"/>
              <a:gd name="T5" fmla="*/ 80 h 88"/>
              <a:gd name="T6" fmla="*/ 485 w 2911"/>
              <a:gd name="T7" fmla="*/ 70 h 88"/>
              <a:gd name="T8" fmla="*/ 647 w 2911"/>
              <a:gd name="T9" fmla="*/ 62 h 88"/>
              <a:gd name="T10" fmla="*/ 809 w 2911"/>
              <a:gd name="T11" fmla="*/ 54 h 88"/>
              <a:gd name="T12" fmla="*/ 971 w 2911"/>
              <a:gd name="T13" fmla="*/ 49 h 88"/>
              <a:gd name="T14" fmla="*/ 1132 w 2911"/>
              <a:gd name="T15" fmla="*/ 44 h 88"/>
              <a:gd name="T16" fmla="*/ 1294 w 2911"/>
              <a:gd name="T17" fmla="*/ 39 h 88"/>
              <a:gd name="T18" fmla="*/ 1456 w 2911"/>
              <a:gd name="T19" fmla="*/ 35 h 88"/>
              <a:gd name="T20" fmla="*/ 1617 w 2911"/>
              <a:gd name="T21" fmla="*/ 32 h 88"/>
              <a:gd name="T22" fmla="*/ 1779 w 2911"/>
              <a:gd name="T23" fmla="*/ 29 h 88"/>
              <a:gd name="T24" fmla="*/ 1941 w 2911"/>
              <a:gd name="T25" fmla="*/ 25 h 88"/>
              <a:gd name="T26" fmla="*/ 2102 w 2911"/>
              <a:gd name="T27" fmla="*/ 23 h 88"/>
              <a:gd name="T28" fmla="*/ 2265 w 2911"/>
              <a:gd name="T29" fmla="*/ 19 h 88"/>
              <a:gd name="T30" fmla="*/ 2426 w 2911"/>
              <a:gd name="T31" fmla="*/ 15 h 88"/>
              <a:gd name="T32" fmla="*/ 2587 w 2911"/>
              <a:gd name="T33" fmla="*/ 10 h 88"/>
              <a:gd name="T34" fmla="*/ 2749 w 2911"/>
              <a:gd name="T35" fmla="*/ 5 h 88"/>
              <a:gd name="T36" fmla="*/ 2911 w 2911"/>
              <a:gd name="T3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11" h="88">
                <a:moveTo>
                  <a:pt x="0" y="66"/>
                </a:moveTo>
                <a:lnTo>
                  <a:pt x="162" y="88"/>
                </a:lnTo>
                <a:lnTo>
                  <a:pt x="324" y="80"/>
                </a:lnTo>
                <a:lnTo>
                  <a:pt x="485" y="70"/>
                </a:lnTo>
                <a:lnTo>
                  <a:pt x="647" y="62"/>
                </a:lnTo>
                <a:lnTo>
                  <a:pt x="809" y="54"/>
                </a:lnTo>
                <a:lnTo>
                  <a:pt x="971" y="49"/>
                </a:lnTo>
                <a:lnTo>
                  <a:pt x="1132" y="44"/>
                </a:lnTo>
                <a:lnTo>
                  <a:pt x="1294" y="39"/>
                </a:lnTo>
                <a:lnTo>
                  <a:pt x="1456" y="35"/>
                </a:lnTo>
                <a:lnTo>
                  <a:pt x="1617" y="32"/>
                </a:lnTo>
                <a:lnTo>
                  <a:pt x="1779" y="29"/>
                </a:lnTo>
                <a:lnTo>
                  <a:pt x="1941" y="25"/>
                </a:lnTo>
                <a:lnTo>
                  <a:pt x="2102" y="23"/>
                </a:lnTo>
                <a:lnTo>
                  <a:pt x="2265" y="19"/>
                </a:lnTo>
                <a:lnTo>
                  <a:pt x="2426" y="15"/>
                </a:lnTo>
                <a:lnTo>
                  <a:pt x="2587" y="10"/>
                </a:lnTo>
                <a:lnTo>
                  <a:pt x="2749" y="5"/>
                </a:lnTo>
                <a:lnTo>
                  <a:pt x="2911" y="0"/>
                </a:lnTo>
              </a:path>
            </a:pathLst>
          </a:custGeom>
          <a:noFill/>
          <a:ln w="28575" cap="rnd">
            <a:solidFill>
              <a:srgbClr val="C4BD9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GB" sz="1867"/>
          </a:p>
        </p:txBody>
      </p:sp>
      <p:sp>
        <p:nvSpPr>
          <p:cNvPr id="36" name="Freeform 27">
            <a:extLst>
              <a:ext uri="{FF2B5EF4-FFF2-40B4-BE49-F238E27FC236}">
                <a16:creationId xmlns:a16="http://schemas.microsoft.com/office/drawing/2014/main" id="{94F3BB1A-A059-BE7E-4577-BAA31DDE7756}"/>
              </a:ext>
            </a:extLst>
          </p:cNvPr>
          <p:cNvSpPr>
            <a:spLocks/>
          </p:cNvSpPr>
          <p:nvPr/>
        </p:nvSpPr>
        <p:spPr bwMode="auto">
          <a:xfrm>
            <a:off x="3287185" y="2002368"/>
            <a:ext cx="6161617" cy="1667933"/>
          </a:xfrm>
          <a:custGeom>
            <a:avLst/>
            <a:gdLst>
              <a:gd name="T0" fmla="*/ 0 w 2911"/>
              <a:gd name="T1" fmla="*/ 788 h 788"/>
              <a:gd name="T2" fmla="*/ 162 w 2911"/>
              <a:gd name="T3" fmla="*/ 782 h 788"/>
              <a:gd name="T4" fmla="*/ 324 w 2911"/>
              <a:gd name="T5" fmla="*/ 755 h 788"/>
              <a:gd name="T6" fmla="*/ 485 w 2911"/>
              <a:gd name="T7" fmla="*/ 717 h 788"/>
              <a:gd name="T8" fmla="*/ 647 w 2911"/>
              <a:gd name="T9" fmla="*/ 670 h 788"/>
              <a:gd name="T10" fmla="*/ 809 w 2911"/>
              <a:gd name="T11" fmla="*/ 623 h 788"/>
              <a:gd name="T12" fmla="*/ 971 w 2911"/>
              <a:gd name="T13" fmla="*/ 578 h 788"/>
              <a:gd name="T14" fmla="*/ 1132 w 2911"/>
              <a:gd name="T15" fmla="*/ 534 h 788"/>
              <a:gd name="T16" fmla="*/ 1294 w 2911"/>
              <a:gd name="T17" fmla="*/ 489 h 788"/>
              <a:gd name="T18" fmla="*/ 1456 w 2911"/>
              <a:gd name="T19" fmla="*/ 444 h 788"/>
              <a:gd name="T20" fmla="*/ 1617 w 2911"/>
              <a:gd name="T21" fmla="*/ 397 h 788"/>
              <a:gd name="T22" fmla="*/ 1779 w 2911"/>
              <a:gd name="T23" fmla="*/ 351 h 788"/>
              <a:gd name="T24" fmla="*/ 1941 w 2911"/>
              <a:gd name="T25" fmla="*/ 303 h 788"/>
              <a:gd name="T26" fmla="*/ 2102 w 2911"/>
              <a:gd name="T27" fmla="*/ 255 h 788"/>
              <a:gd name="T28" fmla="*/ 2265 w 2911"/>
              <a:gd name="T29" fmla="*/ 209 h 788"/>
              <a:gd name="T30" fmla="*/ 2426 w 2911"/>
              <a:gd name="T31" fmla="*/ 161 h 788"/>
              <a:gd name="T32" fmla="*/ 2587 w 2911"/>
              <a:gd name="T33" fmla="*/ 111 h 788"/>
              <a:gd name="T34" fmla="*/ 2749 w 2911"/>
              <a:gd name="T35" fmla="*/ 56 h 788"/>
              <a:gd name="T36" fmla="*/ 2911 w 2911"/>
              <a:gd name="T37" fmla="*/ 0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11" h="788">
                <a:moveTo>
                  <a:pt x="0" y="788"/>
                </a:moveTo>
                <a:lnTo>
                  <a:pt x="162" y="782"/>
                </a:lnTo>
                <a:lnTo>
                  <a:pt x="324" y="755"/>
                </a:lnTo>
                <a:lnTo>
                  <a:pt x="485" y="717"/>
                </a:lnTo>
                <a:lnTo>
                  <a:pt x="647" y="670"/>
                </a:lnTo>
                <a:lnTo>
                  <a:pt x="809" y="623"/>
                </a:lnTo>
                <a:lnTo>
                  <a:pt x="971" y="578"/>
                </a:lnTo>
                <a:lnTo>
                  <a:pt x="1132" y="534"/>
                </a:lnTo>
                <a:lnTo>
                  <a:pt x="1294" y="489"/>
                </a:lnTo>
                <a:lnTo>
                  <a:pt x="1456" y="444"/>
                </a:lnTo>
                <a:lnTo>
                  <a:pt x="1617" y="397"/>
                </a:lnTo>
                <a:lnTo>
                  <a:pt x="1779" y="351"/>
                </a:lnTo>
                <a:lnTo>
                  <a:pt x="1941" y="303"/>
                </a:lnTo>
                <a:lnTo>
                  <a:pt x="2102" y="255"/>
                </a:lnTo>
                <a:lnTo>
                  <a:pt x="2265" y="209"/>
                </a:lnTo>
                <a:lnTo>
                  <a:pt x="2426" y="161"/>
                </a:lnTo>
                <a:lnTo>
                  <a:pt x="2587" y="111"/>
                </a:lnTo>
                <a:lnTo>
                  <a:pt x="2749" y="56"/>
                </a:lnTo>
                <a:lnTo>
                  <a:pt x="2911" y="0"/>
                </a:lnTo>
              </a:path>
            </a:pathLst>
          </a:custGeom>
          <a:noFill/>
          <a:ln w="28575" cap="rnd">
            <a:solidFill>
              <a:srgbClr val="4BACC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GB" sz="1867"/>
          </a:p>
        </p:txBody>
      </p:sp>
      <p:sp>
        <p:nvSpPr>
          <p:cNvPr id="37" name="Freeform 28">
            <a:extLst>
              <a:ext uri="{FF2B5EF4-FFF2-40B4-BE49-F238E27FC236}">
                <a16:creationId xmlns:a16="http://schemas.microsoft.com/office/drawing/2014/main" id="{68C55845-CD40-1D1A-3711-DFEF2F94697F}"/>
              </a:ext>
            </a:extLst>
          </p:cNvPr>
          <p:cNvSpPr>
            <a:spLocks noEditPoints="1"/>
          </p:cNvSpPr>
          <p:nvPr/>
        </p:nvSpPr>
        <p:spPr bwMode="auto">
          <a:xfrm>
            <a:off x="3266018" y="3890435"/>
            <a:ext cx="6201833" cy="139700"/>
          </a:xfrm>
          <a:custGeom>
            <a:avLst/>
            <a:gdLst>
              <a:gd name="T0" fmla="*/ 70 w 24404"/>
              <a:gd name="T1" fmla="*/ 155 h 548"/>
              <a:gd name="T2" fmla="*/ 982 w 24404"/>
              <a:gd name="T3" fmla="*/ 133 h 548"/>
              <a:gd name="T4" fmla="*/ 685 w 24404"/>
              <a:gd name="T5" fmla="*/ 91 h 548"/>
              <a:gd name="T6" fmla="*/ 1569 w 24404"/>
              <a:gd name="T7" fmla="*/ 343 h 548"/>
              <a:gd name="T8" fmla="*/ 1864 w 24404"/>
              <a:gd name="T9" fmla="*/ 185 h 548"/>
              <a:gd name="T10" fmla="*/ 1864 w 24404"/>
              <a:gd name="T11" fmla="*/ 185 h 548"/>
              <a:gd name="T12" fmla="*/ 2469 w 24404"/>
              <a:gd name="T13" fmla="*/ 317 h 548"/>
              <a:gd name="T14" fmla="*/ 3441 w 24404"/>
              <a:gd name="T15" fmla="*/ 209 h 548"/>
              <a:gd name="T16" fmla="*/ 3963 w 24404"/>
              <a:gd name="T17" fmla="*/ 115 h 548"/>
              <a:gd name="T18" fmla="*/ 3663 w 24404"/>
              <a:gd name="T19" fmla="*/ 126 h 548"/>
              <a:gd name="T20" fmla="*/ 4267 w 24404"/>
              <a:gd name="T21" fmla="*/ 256 h 548"/>
              <a:gd name="T22" fmla="*/ 5240 w 24404"/>
              <a:gd name="T23" fmla="*/ 158 h 548"/>
              <a:gd name="T24" fmla="*/ 5471 w 24404"/>
              <a:gd name="T25" fmla="*/ 77 h 548"/>
              <a:gd name="T26" fmla="*/ 5467 w 24404"/>
              <a:gd name="T27" fmla="*/ 228 h 548"/>
              <a:gd name="T28" fmla="*/ 6364 w 24404"/>
              <a:gd name="T29" fmla="*/ 67 h 548"/>
              <a:gd name="T30" fmla="*/ 6064 w 24404"/>
              <a:gd name="T31" fmla="*/ 70 h 548"/>
              <a:gd name="T32" fmla="*/ 6817 w 24404"/>
              <a:gd name="T33" fmla="*/ 211 h 548"/>
              <a:gd name="T34" fmla="*/ 7640 w 24404"/>
              <a:gd name="T35" fmla="*/ 136 h 548"/>
              <a:gd name="T36" fmla="*/ 8165 w 24404"/>
              <a:gd name="T37" fmla="*/ 61 h 548"/>
              <a:gd name="T38" fmla="*/ 8465 w 24404"/>
              <a:gd name="T39" fmla="*/ 61 h 548"/>
              <a:gd name="T40" fmla="*/ 8465 w 24404"/>
              <a:gd name="T41" fmla="*/ 61 h 548"/>
              <a:gd name="T42" fmla="*/ 8990 w 24404"/>
              <a:gd name="T43" fmla="*/ 136 h 548"/>
              <a:gd name="T44" fmla="*/ 9964 w 24404"/>
              <a:gd name="T45" fmla="*/ 220 h 548"/>
              <a:gd name="T46" fmla="*/ 10566 w 24404"/>
              <a:gd name="T47" fmla="*/ 80 h 548"/>
              <a:gd name="T48" fmla="*/ 10266 w 24404"/>
              <a:gd name="T49" fmla="*/ 75 h 548"/>
              <a:gd name="T50" fmla="*/ 10863 w 24404"/>
              <a:gd name="T51" fmla="*/ 236 h 548"/>
              <a:gd name="T52" fmla="*/ 11840 w 24404"/>
              <a:gd name="T53" fmla="*/ 178 h 548"/>
              <a:gd name="T54" fmla="*/ 12210 w 24404"/>
              <a:gd name="T55" fmla="*/ 109 h 548"/>
              <a:gd name="T56" fmla="*/ 12063 w 24404"/>
              <a:gd name="T57" fmla="*/ 257 h 548"/>
              <a:gd name="T58" fmla="*/ 13039 w 24404"/>
              <a:gd name="T59" fmla="*/ 204 h 548"/>
              <a:gd name="T60" fmla="*/ 13554 w 24404"/>
              <a:gd name="T61" fmla="*/ 141 h 548"/>
              <a:gd name="T62" fmla="*/ 13262 w 24404"/>
              <a:gd name="T63" fmla="*/ 285 h 548"/>
              <a:gd name="T64" fmla="*/ 14239 w 24404"/>
              <a:gd name="T65" fmla="*/ 233 h 548"/>
              <a:gd name="T66" fmla="*/ 14766 w 24404"/>
              <a:gd name="T67" fmla="*/ 170 h 548"/>
              <a:gd name="T68" fmla="*/ 15066 w 24404"/>
              <a:gd name="T69" fmla="*/ 178 h 548"/>
              <a:gd name="T70" fmla="*/ 15066 w 24404"/>
              <a:gd name="T71" fmla="*/ 178 h 548"/>
              <a:gd name="T72" fmla="*/ 15588 w 24404"/>
              <a:gd name="T73" fmla="*/ 269 h 548"/>
              <a:gd name="T74" fmla="*/ 16261 w 24404"/>
              <a:gd name="T75" fmla="*/ 364 h 548"/>
              <a:gd name="T76" fmla="*/ 17161 w 24404"/>
              <a:gd name="T77" fmla="*/ 391 h 548"/>
              <a:gd name="T78" fmla="*/ 17765 w 24404"/>
              <a:gd name="T79" fmla="*/ 259 h 548"/>
              <a:gd name="T80" fmla="*/ 17465 w 24404"/>
              <a:gd name="T81" fmla="*/ 250 h 548"/>
              <a:gd name="T82" fmla="*/ 17987 w 24404"/>
              <a:gd name="T83" fmla="*/ 340 h 548"/>
              <a:gd name="T84" fmla="*/ 18960 w 24404"/>
              <a:gd name="T85" fmla="*/ 444 h 548"/>
              <a:gd name="T86" fmla="*/ 19564 w 24404"/>
              <a:gd name="T87" fmla="*/ 308 h 548"/>
              <a:gd name="T88" fmla="*/ 19264 w 24404"/>
              <a:gd name="T89" fmla="*/ 301 h 548"/>
              <a:gd name="T90" fmla="*/ 19860 w 24404"/>
              <a:gd name="T91" fmla="*/ 465 h 548"/>
              <a:gd name="T92" fmla="*/ 20837 w 24404"/>
              <a:gd name="T93" fmla="*/ 410 h 548"/>
              <a:gd name="T94" fmla="*/ 21363 w 24404"/>
              <a:gd name="T95" fmla="*/ 345 h 548"/>
              <a:gd name="T96" fmla="*/ 21063 w 24404"/>
              <a:gd name="T97" fmla="*/ 339 h 548"/>
              <a:gd name="T98" fmla="*/ 21660 w 24404"/>
              <a:gd name="T99" fmla="*/ 500 h 548"/>
              <a:gd name="T100" fmla="*/ 22636 w 24404"/>
              <a:gd name="T101" fmla="*/ 442 h 548"/>
              <a:gd name="T102" fmla="*/ 22986 w 24404"/>
              <a:gd name="T103" fmla="*/ 373 h 548"/>
              <a:gd name="T104" fmla="*/ 22786 w 24404"/>
              <a:gd name="T105" fmla="*/ 445 h 548"/>
              <a:gd name="T106" fmla="*/ 23760 w 24404"/>
              <a:gd name="T107" fmla="*/ 537 h 548"/>
              <a:gd name="T108" fmla="*/ 24403 w 24404"/>
              <a:gd name="T109" fmla="*/ 474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404" h="548">
                <a:moveTo>
                  <a:pt x="91" y="6"/>
                </a:moveTo>
                <a:lnTo>
                  <a:pt x="388" y="48"/>
                </a:lnTo>
                <a:lnTo>
                  <a:pt x="388" y="48"/>
                </a:lnTo>
                <a:cubicBezTo>
                  <a:pt x="429" y="54"/>
                  <a:pt x="458" y="92"/>
                  <a:pt x="452" y="133"/>
                </a:cubicBezTo>
                <a:cubicBezTo>
                  <a:pt x="446" y="174"/>
                  <a:pt x="408" y="203"/>
                  <a:pt x="367" y="197"/>
                </a:cubicBezTo>
                <a:lnTo>
                  <a:pt x="70" y="155"/>
                </a:lnTo>
                <a:lnTo>
                  <a:pt x="70" y="155"/>
                </a:lnTo>
                <a:cubicBezTo>
                  <a:pt x="29" y="149"/>
                  <a:pt x="0" y="111"/>
                  <a:pt x="6" y="70"/>
                </a:cubicBezTo>
                <a:cubicBezTo>
                  <a:pt x="12" y="29"/>
                  <a:pt x="50" y="0"/>
                  <a:pt x="91" y="6"/>
                </a:cubicBezTo>
                <a:close/>
                <a:moveTo>
                  <a:pt x="685" y="91"/>
                </a:moveTo>
                <a:lnTo>
                  <a:pt x="982" y="133"/>
                </a:lnTo>
                <a:lnTo>
                  <a:pt x="982" y="133"/>
                </a:lnTo>
                <a:cubicBezTo>
                  <a:pt x="1023" y="139"/>
                  <a:pt x="1052" y="177"/>
                  <a:pt x="1046" y="218"/>
                </a:cubicBezTo>
                <a:cubicBezTo>
                  <a:pt x="1040" y="259"/>
                  <a:pt x="1002" y="287"/>
                  <a:pt x="961" y="281"/>
                </a:cubicBezTo>
                <a:lnTo>
                  <a:pt x="664" y="239"/>
                </a:lnTo>
                <a:lnTo>
                  <a:pt x="664" y="239"/>
                </a:lnTo>
                <a:cubicBezTo>
                  <a:pt x="623" y="233"/>
                  <a:pt x="594" y="195"/>
                  <a:pt x="600" y="154"/>
                </a:cubicBezTo>
                <a:cubicBezTo>
                  <a:pt x="606" y="113"/>
                  <a:pt x="644" y="85"/>
                  <a:pt x="685" y="91"/>
                </a:cubicBezTo>
                <a:close/>
                <a:moveTo>
                  <a:pt x="1279" y="175"/>
                </a:moveTo>
                <a:lnTo>
                  <a:pt x="1443" y="198"/>
                </a:lnTo>
                <a:lnTo>
                  <a:pt x="1430" y="197"/>
                </a:lnTo>
                <a:lnTo>
                  <a:pt x="1565" y="193"/>
                </a:lnTo>
                <a:cubicBezTo>
                  <a:pt x="1606" y="192"/>
                  <a:pt x="1641" y="225"/>
                  <a:pt x="1642" y="266"/>
                </a:cubicBezTo>
                <a:cubicBezTo>
                  <a:pt x="1643" y="308"/>
                  <a:pt x="1610" y="342"/>
                  <a:pt x="1569" y="343"/>
                </a:cubicBezTo>
                <a:lnTo>
                  <a:pt x="1435" y="347"/>
                </a:lnTo>
                <a:cubicBezTo>
                  <a:pt x="1430" y="348"/>
                  <a:pt x="1426" y="347"/>
                  <a:pt x="1422" y="347"/>
                </a:cubicBezTo>
                <a:lnTo>
                  <a:pt x="1258" y="323"/>
                </a:lnTo>
                <a:cubicBezTo>
                  <a:pt x="1217" y="318"/>
                  <a:pt x="1188" y="280"/>
                  <a:pt x="1194" y="239"/>
                </a:cubicBezTo>
                <a:cubicBezTo>
                  <a:pt x="1200" y="198"/>
                  <a:pt x="1238" y="169"/>
                  <a:pt x="1279" y="175"/>
                </a:cubicBezTo>
                <a:close/>
                <a:moveTo>
                  <a:pt x="1864" y="185"/>
                </a:moveTo>
                <a:lnTo>
                  <a:pt x="2164" y="176"/>
                </a:lnTo>
                <a:cubicBezTo>
                  <a:pt x="2206" y="174"/>
                  <a:pt x="2240" y="207"/>
                  <a:pt x="2242" y="248"/>
                </a:cubicBezTo>
                <a:cubicBezTo>
                  <a:pt x="2243" y="290"/>
                  <a:pt x="2210" y="324"/>
                  <a:pt x="2169" y="326"/>
                </a:cubicBezTo>
                <a:lnTo>
                  <a:pt x="1869" y="335"/>
                </a:lnTo>
                <a:cubicBezTo>
                  <a:pt x="1828" y="336"/>
                  <a:pt x="1793" y="303"/>
                  <a:pt x="1792" y="262"/>
                </a:cubicBezTo>
                <a:cubicBezTo>
                  <a:pt x="1791" y="220"/>
                  <a:pt x="1823" y="186"/>
                  <a:pt x="1864" y="185"/>
                </a:cubicBezTo>
                <a:close/>
                <a:moveTo>
                  <a:pt x="2464" y="167"/>
                </a:moveTo>
                <a:lnTo>
                  <a:pt x="2764" y="158"/>
                </a:lnTo>
                <a:lnTo>
                  <a:pt x="2764" y="158"/>
                </a:lnTo>
                <a:cubicBezTo>
                  <a:pt x="2805" y="157"/>
                  <a:pt x="2840" y="189"/>
                  <a:pt x="2841" y="231"/>
                </a:cubicBezTo>
                <a:cubicBezTo>
                  <a:pt x="2843" y="272"/>
                  <a:pt x="2810" y="306"/>
                  <a:pt x="2769" y="308"/>
                </a:cubicBezTo>
                <a:lnTo>
                  <a:pt x="2469" y="317"/>
                </a:lnTo>
                <a:cubicBezTo>
                  <a:pt x="2427" y="318"/>
                  <a:pt x="2393" y="285"/>
                  <a:pt x="2391" y="244"/>
                </a:cubicBezTo>
                <a:cubicBezTo>
                  <a:pt x="2390" y="203"/>
                  <a:pt x="2423" y="168"/>
                  <a:pt x="2464" y="167"/>
                </a:cubicBezTo>
                <a:close/>
                <a:moveTo>
                  <a:pt x="3063" y="147"/>
                </a:moveTo>
                <a:lnTo>
                  <a:pt x="3363" y="136"/>
                </a:lnTo>
                <a:lnTo>
                  <a:pt x="3363" y="136"/>
                </a:lnTo>
                <a:cubicBezTo>
                  <a:pt x="3405" y="135"/>
                  <a:pt x="3439" y="167"/>
                  <a:pt x="3441" y="209"/>
                </a:cubicBezTo>
                <a:cubicBezTo>
                  <a:pt x="3442" y="250"/>
                  <a:pt x="3410" y="285"/>
                  <a:pt x="3369" y="286"/>
                </a:cubicBezTo>
                <a:lnTo>
                  <a:pt x="3069" y="297"/>
                </a:lnTo>
                <a:cubicBezTo>
                  <a:pt x="3027" y="299"/>
                  <a:pt x="2993" y="266"/>
                  <a:pt x="2991" y="225"/>
                </a:cubicBezTo>
                <a:cubicBezTo>
                  <a:pt x="2990" y="183"/>
                  <a:pt x="3022" y="149"/>
                  <a:pt x="3063" y="147"/>
                </a:cubicBezTo>
                <a:close/>
                <a:moveTo>
                  <a:pt x="3663" y="126"/>
                </a:moveTo>
                <a:lnTo>
                  <a:pt x="3963" y="115"/>
                </a:lnTo>
                <a:lnTo>
                  <a:pt x="3963" y="115"/>
                </a:lnTo>
                <a:cubicBezTo>
                  <a:pt x="4004" y="114"/>
                  <a:pt x="4039" y="146"/>
                  <a:pt x="4041" y="187"/>
                </a:cubicBezTo>
                <a:cubicBezTo>
                  <a:pt x="4042" y="229"/>
                  <a:pt x="4010" y="263"/>
                  <a:pt x="3968" y="265"/>
                </a:cubicBezTo>
                <a:lnTo>
                  <a:pt x="3668" y="276"/>
                </a:lnTo>
                <a:cubicBezTo>
                  <a:pt x="3627" y="277"/>
                  <a:pt x="3592" y="245"/>
                  <a:pt x="3591" y="203"/>
                </a:cubicBezTo>
                <a:cubicBezTo>
                  <a:pt x="3589" y="162"/>
                  <a:pt x="3622" y="127"/>
                  <a:pt x="3663" y="126"/>
                </a:cubicBezTo>
                <a:close/>
                <a:moveTo>
                  <a:pt x="4264" y="106"/>
                </a:moveTo>
                <a:lnTo>
                  <a:pt x="4564" y="99"/>
                </a:lnTo>
                <a:lnTo>
                  <a:pt x="4564" y="99"/>
                </a:lnTo>
                <a:cubicBezTo>
                  <a:pt x="4605" y="98"/>
                  <a:pt x="4639" y="131"/>
                  <a:pt x="4640" y="172"/>
                </a:cubicBezTo>
                <a:cubicBezTo>
                  <a:pt x="4641" y="214"/>
                  <a:pt x="4609" y="248"/>
                  <a:pt x="4567" y="249"/>
                </a:cubicBezTo>
                <a:lnTo>
                  <a:pt x="4267" y="256"/>
                </a:lnTo>
                <a:cubicBezTo>
                  <a:pt x="4226" y="257"/>
                  <a:pt x="4191" y="224"/>
                  <a:pt x="4190" y="183"/>
                </a:cubicBezTo>
                <a:cubicBezTo>
                  <a:pt x="4189" y="141"/>
                  <a:pt x="4222" y="107"/>
                  <a:pt x="4264" y="106"/>
                </a:cubicBezTo>
                <a:close/>
                <a:moveTo>
                  <a:pt x="4863" y="92"/>
                </a:moveTo>
                <a:lnTo>
                  <a:pt x="5163" y="85"/>
                </a:lnTo>
                <a:lnTo>
                  <a:pt x="5163" y="85"/>
                </a:lnTo>
                <a:cubicBezTo>
                  <a:pt x="5205" y="84"/>
                  <a:pt x="5239" y="117"/>
                  <a:pt x="5240" y="158"/>
                </a:cubicBezTo>
                <a:cubicBezTo>
                  <a:pt x="5241" y="199"/>
                  <a:pt x="5208" y="234"/>
                  <a:pt x="5167" y="235"/>
                </a:cubicBezTo>
                <a:lnTo>
                  <a:pt x="4867" y="242"/>
                </a:lnTo>
                <a:cubicBezTo>
                  <a:pt x="4826" y="243"/>
                  <a:pt x="4791" y="210"/>
                  <a:pt x="4790" y="169"/>
                </a:cubicBezTo>
                <a:cubicBezTo>
                  <a:pt x="4789" y="127"/>
                  <a:pt x="4822" y="93"/>
                  <a:pt x="4863" y="92"/>
                </a:cubicBezTo>
                <a:close/>
                <a:moveTo>
                  <a:pt x="5463" y="78"/>
                </a:moveTo>
                <a:lnTo>
                  <a:pt x="5471" y="77"/>
                </a:lnTo>
                <a:lnTo>
                  <a:pt x="5764" y="74"/>
                </a:lnTo>
                <a:lnTo>
                  <a:pt x="5764" y="74"/>
                </a:lnTo>
                <a:cubicBezTo>
                  <a:pt x="5806" y="73"/>
                  <a:pt x="5840" y="107"/>
                  <a:pt x="5840" y="148"/>
                </a:cubicBezTo>
                <a:cubicBezTo>
                  <a:pt x="5841" y="190"/>
                  <a:pt x="5807" y="223"/>
                  <a:pt x="5766" y="224"/>
                </a:cubicBezTo>
                <a:lnTo>
                  <a:pt x="5474" y="227"/>
                </a:lnTo>
                <a:lnTo>
                  <a:pt x="5467" y="228"/>
                </a:lnTo>
                <a:lnTo>
                  <a:pt x="5467" y="228"/>
                </a:lnTo>
                <a:cubicBezTo>
                  <a:pt x="5425" y="229"/>
                  <a:pt x="5391" y="196"/>
                  <a:pt x="5390" y="154"/>
                </a:cubicBezTo>
                <a:cubicBezTo>
                  <a:pt x="5389" y="113"/>
                  <a:pt x="5422" y="79"/>
                  <a:pt x="5463" y="78"/>
                </a:cubicBezTo>
                <a:close/>
                <a:moveTo>
                  <a:pt x="6064" y="70"/>
                </a:moveTo>
                <a:lnTo>
                  <a:pt x="6364" y="67"/>
                </a:lnTo>
                <a:lnTo>
                  <a:pt x="6364" y="67"/>
                </a:lnTo>
                <a:cubicBezTo>
                  <a:pt x="6406" y="66"/>
                  <a:pt x="6440" y="100"/>
                  <a:pt x="6440" y="141"/>
                </a:cubicBezTo>
                <a:cubicBezTo>
                  <a:pt x="6440" y="182"/>
                  <a:pt x="6407" y="216"/>
                  <a:pt x="6366" y="217"/>
                </a:cubicBezTo>
                <a:lnTo>
                  <a:pt x="6066" y="220"/>
                </a:lnTo>
                <a:lnTo>
                  <a:pt x="6066" y="220"/>
                </a:lnTo>
                <a:cubicBezTo>
                  <a:pt x="6025" y="221"/>
                  <a:pt x="5991" y="188"/>
                  <a:pt x="5990" y="146"/>
                </a:cubicBezTo>
                <a:cubicBezTo>
                  <a:pt x="5990" y="105"/>
                  <a:pt x="6023" y="71"/>
                  <a:pt x="6064" y="70"/>
                </a:cubicBezTo>
                <a:close/>
                <a:moveTo>
                  <a:pt x="6664" y="63"/>
                </a:moveTo>
                <a:lnTo>
                  <a:pt x="6816" y="61"/>
                </a:lnTo>
                <a:lnTo>
                  <a:pt x="6965" y="61"/>
                </a:lnTo>
                <a:cubicBezTo>
                  <a:pt x="7006" y="61"/>
                  <a:pt x="7040" y="95"/>
                  <a:pt x="7040" y="136"/>
                </a:cubicBezTo>
                <a:cubicBezTo>
                  <a:pt x="7040" y="178"/>
                  <a:pt x="7006" y="211"/>
                  <a:pt x="6965" y="211"/>
                </a:cubicBezTo>
                <a:lnTo>
                  <a:pt x="6817" y="211"/>
                </a:lnTo>
                <a:lnTo>
                  <a:pt x="6666" y="213"/>
                </a:lnTo>
                <a:cubicBezTo>
                  <a:pt x="6624" y="214"/>
                  <a:pt x="6590" y="181"/>
                  <a:pt x="6590" y="139"/>
                </a:cubicBezTo>
                <a:cubicBezTo>
                  <a:pt x="6589" y="98"/>
                  <a:pt x="6623" y="64"/>
                  <a:pt x="6664" y="63"/>
                </a:cubicBezTo>
                <a:close/>
                <a:moveTo>
                  <a:pt x="7265" y="61"/>
                </a:moveTo>
                <a:lnTo>
                  <a:pt x="7565" y="61"/>
                </a:lnTo>
                <a:cubicBezTo>
                  <a:pt x="7606" y="61"/>
                  <a:pt x="7640" y="95"/>
                  <a:pt x="7640" y="136"/>
                </a:cubicBezTo>
                <a:cubicBezTo>
                  <a:pt x="7640" y="178"/>
                  <a:pt x="7606" y="211"/>
                  <a:pt x="7565" y="211"/>
                </a:cubicBezTo>
                <a:lnTo>
                  <a:pt x="7265" y="211"/>
                </a:lnTo>
                <a:cubicBezTo>
                  <a:pt x="7224" y="211"/>
                  <a:pt x="7190" y="178"/>
                  <a:pt x="7190" y="136"/>
                </a:cubicBezTo>
                <a:cubicBezTo>
                  <a:pt x="7190" y="95"/>
                  <a:pt x="7224" y="61"/>
                  <a:pt x="7265" y="61"/>
                </a:cubicBezTo>
                <a:close/>
                <a:moveTo>
                  <a:pt x="7865" y="61"/>
                </a:moveTo>
                <a:lnTo>
                  <a:pt x="8165" y="61"/>
                </a:lnTo>
                <a:cubicBezTo>
                  <a:pt x="8206" y="61"/>
                  <a:pt x="8240" y="95"/>
                  <a:pt x="8240" y="136"/>
                </a:cubicBezTo>
                <a:cubicBezTo>
                  <a:pt x="8240" y="178"/>
                  <a:pt x="8206" y="211"/>
                  <a:pt x="8165" y="211"/>
                </a:cubicBezTo>
                <a:lnTo>
                  <a:pt x="7865" y="211"/>
                </a:lnTo>
                <a:cubicBezTo>
                  <a:pt x="7824" y="211"/>
                  <a:pt x="7790" y="178"/>
                  <a:pt x="7790" y="136"/>
                </a:cubicBezTo>
                <a:cubicBezTo>
                  <a:pt x="7790" y="95"/>
                  <a:pt x="7824" y="61"/>
                  <a:pt x="7865" y="61"/>
                </a:cubicBezTo>
                <a:close/>
                <a:moveTo>
                  <a:pt x="8465" y="61"/>
                </a:moveTo>
                <a:lnTo>
                  <a:pt x="8765" y="61"/>
                </a:lnTo>
                <a:cubicBezTo>
                  <a:pt x="8806" y="61"/>
                  <a:pt x="8840" y="95"/>
                  <a:pt x="8840" y="136"/>
                </a:cubicBezTo>
                <a:cubicBezTo>
                  <a:pt x="8840" y="178"/>
                  <a:pt x="8806" y="211"/>
                  <a:pt x="8765" y="211"/>
                </a:cubicBezTo>
                <a:lnTo>
                  <a:pt x="8465" y="211"/>
                </a:lnTo>
                <a:cubicBezTo>
                  <a:pt x="8424" y="211"/>
                  <a:pt x="8390" y="178"/>
                  <a:pt x="8390" y="136"/>
                </a:cubicBezTo>
                <a:cubicBezTo>
                  <a:pt x="8390" y="95"/>
                  <a:pt x="8424" y="61"/>
                  <a:pt x="8465" y="61"/>
                </a:cubicBezTo>
                <a:close/>
                <a:moveTo>
                  <a:pt x="9065" y="61"/>
                </a:moveTo>
                <a:lnTo>
                  <a:pt x="9365" y="61"/>
                </a:lnTo>
                <a:cubicBezTo>
                  <a:pt x="9406" y="61"/>
                  <a:pt x="9440" y="95"/>
                  <a:pt x="9440" y="136"/>
                </a:cubicBezTo>
                <a:cubicBezTo>
                  <a:pt x="9440" y="178"/>
                  <a:pt x="9406" y="211"/>
                  <a:pt x="9365" y="211"/>
                </a:cubicBezTo>
                <a:lnTo>
                  <a:pt x="9065" y="211"/>
                </a:lnTo>
                <a:cubicBezTo>
                  <a:pt x="9024" y="211"/>
                  <a:pt x="8990" y="178"/>
                  <a:pt x="8990" y="136"/>
                </a:cubicBezTo>
                <a:cubicBezTo>
                  <a:pt x="8990" y="95"/>
                  <a:pt x="9024" y="61"/>
                  <a:pt x="9065" y="61"/>
                </a:cubicBezTo>
                <a:close/>
                <a:moveTo>
                  <a:pt x="9666" y="64"/>
                </a:moveTo>
                <a:lnTo>
                  <a:pt x="9966" y="70"/>
                </a:lnTo>
                <a:lnTo>
                  <a:pt x="9966" y="70"/>
                </a:lnTo>
                <a:cubicBezTo>
                  <a:pt x="10008" y="70"/>
                  <a:pt x="10041" y="104"/>
                  <a:pt x="10040" y="146"/>
                </a:cubicBezTo>
                <a:cubicBezTo>
                  <a:pt x="10039" y="187"/>
                  <a:pt x="10005" y="220"/>
                  <a:pt x="9964" y="220"/>
                </a:cubicBezTo>
                <a:lnTo>
                  <a:pt x="9664" y="214"/>
                </a:lnTo>
                <a:lnTo>
                  <a:pt x="9664" y="214"/>
                </a:lnTo>
                <a:cubicBezTo>
                  <a:pt x="9622" y="213"/>
                  <a:pt x="9589" y="179"/>
                  <a:pt x="9590" y="138"/>
                </a:cubicBezTo>
                <a:cubicBezTo>
                  <a:pt x="9591" y="96"/>
                  <a:pt x="9625" y="63"/>
                  <a:pt x="9666" y="64"/>
                </a:cubicBezTo>
                <a:close/>
                <a:moveTo>
                  <a:pt x="10266" y="75"/>
                </a:moveTo>
                <a:lnTo>
                  <a:pt x="10566" y="80"/>
                </a:lnTo>
                <a:lnTo>
                  <a:pt x="10566" y="80"/>
                </a:lnTo>
                <a:cubicBezTo>
                  <a:pt x="10608" y="81"/>
                  <a:pt x="10641" y="115"/>
                  <a:pt x="10640" y="157"/>
                </a:cubicBezTo>
                <a:cubicBezTo>
                  <a:pt x="10639" y="198"/>
                  <a:pt x="10605" y="231"/>
                  <a:pt x="10563" y="230"/>
                </a:cubicBezTo>
                <a:lnTo>
                  <a:pt x="10264" y="225"/>
                </a:lnTo>
                <a:cubicBezTo>
                  <a:pt x="10222" y="224"/>
                  <a:pt x="10189" y="190"/>
                  <a:pt x="10190" y="149"/>
                </a:cubicBezTo>
                <a:cubicBezTo>
                  <a:pt x="10191" y="107"/>
                  <a:pt x="10225" y="74"/>
                  <a:pt x="10266" y="75"/>
                </a:cubicBezTo>
                <a:close/>
                <a:moveTo>
                  <a:pt x="10866" y="86"/>
                </a:moveTo>
                <a:lnTo>
                  <a:pt x="11166" y="91"/>
                </a:lnTo>
                <a:lnTo>
                  <a:pt x="11166" y="91"/>
                </a:lnTo>
                <a:cubicBezTo>
                  <a:pt x="11207" y="92"/>
                  <a:pt x="11240" y="126"/>
                  <a:pt x="11240" y="167"/>
                </a:cubicBezTo>
                <a:cubicBezTo>
                  <a:pt x="11239" y="209"/>
                  <a:pt x="11205" y="242"/>
                  <a:pt x="11163" y="241"/>
                </a:cubicBezTo>
                <a:lnTo>
                  <a:pt x="10863" y="236"/>
                </a:lnTo>
                <a:cubicBezTo>
                  <a:pt x="10822" y="235"/>
                  <a:pt x="10789" y="201"/>
                  <a:pt x="10790" y="159"/>
                </a:cubicBezTo>
                <a:cubicBezTo>
                  <a:pt x="10791" y="118"/>
                  <a:pt x="10825" y="85"/>
                  <a:pt x="10866" y="86"/>
                </a:cubicBezTo>
                <a:close/>
                <a:moveTo>
                  <a:pt x="11466" y="96"/>
                </a:moveTo>
                <a:lnTo>
                  <a:pt x="11766" y="102"/>
                </a:lnTo>
                <a:lnTo>
                  <a:pt x="11766" y="102"/>
                </a:lnTo>
                <a:cubicBezTo>
                  <a:pt x="11807" y="102"/>
                  <a:pt x="11840" y="137"/>
                  <a:pt x="11840" y="178"/>
                </a:cubicBezTo>
                <a:cubicBezTo>
                  <a:pt x="11839" y="219"/>
                  <a:pt x="11805" y="252"/>
                  <a:pt x="11763" y="252"/>
                </a:cubicBezTo>
                <a:lnTo>
                  <a:pt x="11463" y="246"/>
                </a:lnTo>
                <a:cubicBezTo>
                  <a:pt x="11422" y="246"/>
                  <a:pt x="11389" y="211"/>
                  <a:pt x="11390" y="170"/>
                </a:cubicBezTo>
                <a:cubicBezTo>
                  <a:pt x="11390" y="129"/>
                  <a:pt x="11425" y="96"/>
                  <a:pt x="11466" y="96"/>
                </a:cubicBezTo>
                <a:close/>
                <a:moveTo>
                  <a:pt x="12066" y="107"/>
                </a:moveTo>
                <a:lnTo>
                  <a:pt x="12210" y="109"/>
                </a:lnTo>
                <a:lnTo>
                  <a:pt x="12366" y="113"/>
                </a:lnTo>
                <a:lnTo>
                  <a:pt x="12366" y="113"/>
                </a:lnTo>
                <a:cubicBezTo>
                  <a:pt x="12408" y="114"/>
                  <a:pt x="12440" y="149"/>
                  <a:pt x="12439" y="190"/>
                </a:cubicBezTo>
                <a:cubicBezTo>
                  <a:pt x="12438" y="231"/>
                  <a:pt x="12404" y="264"/>
                  <a:pt x="12363" y="263"/>
                </a:cubicBezTo>
                <a:lnTo>
                  <a:pt x="12207" y="259"/>
                </a:lnTo>
                <a:lnTo>
                  <a:pt x="12063" y="257"/>
                </a:lnTo>
                <a:cubicBezTo>
                  <a:pt x="12022" y="256"/>
                  <a:pt x="11989" y="222"/>
                  <a:pt x="11990" y="181"/>
                </a:cubicBezTo>
                <a:cubicBezTo>
                  <a:pt x="11990" y="139"/>
                  <a:pt x="12024" y="106"/>
                  <a:pt x="12066" y="107"/>
                </a:cubicBezTo>
                <a:close/>
                <a:moveTo>
                  <a:pt x="12666" y="120"/>
                </a:moveTo>
                <a:lnTo>
                  <a:pt x="12966" y="127"/>
                </a:lnTo>
                <a:lnTo>
                  <a:pt x="12966" y="127"/>
                </a:lnTo>
                <a:cubicBezTo>
                  <a:pt x="13008" y="128"/>
                  <a:pt x="13040" y="163"/>
                  <a:pt x="13039" y="204"/>
                </a:cubicBezTo>
                <a:cubicBezTo>
                  <a:pt x="13038" y="246"/>
                  <a:pt x="13004" y="278"/>
                  <a:pt x="12963" y="277"/>
                </a:cubicBezTo>
                <a:lnTo>
                  <a:pt x="12663" y="270"/>
                </a:lnTo>
                <a:cubicBezTo>
                  <a:pt x="12621" y="269"/>
                  <a:pt x="12588" y="235"/>
                  <a:pt x="12589" y="194"/>
                </a:cubicBezTo>
                <a:cubicBezTo>
                  <a:pt x="12590" y="152"/>
                  <a:pt x="12625" y="119"/>
                  <a:pt x="12666" y="120"/>
                </a:cubicBezTo>
                <a:close/>
                <a:moveTo>
                  <a:pt x="13266" y="135"/>
                </a:moveTo>
                <a:lnTo>
                  <a:pt x="13554" y="141"/>
                </a:lnTo>
                <a:lnTo>
                  <a:pt x="13566" y="142"/>
                </a:lnTo>
                <a:lnTo>
                  <a:pt x="13566" y="142"/>
                </a:lnTo>
                <a:cubicBezTo>
                  <a:pt x="13607" y="143"/>
                  <a:pt x="13640" y="177"/>
                  <a:pt x="13639" y="219"/>
                </a:cubicBezTo>
                <a:cubicBezTo>
                  <a:pt x="13638" y="260"/>
                  <a:pt x="13604" y="293"/>
                  <a:pt x="13562" y="292"/>
                </a:cubicBezTo>
                <a:lnTo>
                  <a:pt x="13551" y="291"/>
                </a:lnTo>
                <a:lnTo>
                  <a:pt x="13262" y="285"/>
                </a:lnTo>
                <a:cubicBezTo>
                  <a:pt x="13221" y="284"/>
                  <a:pt x="13188" y="249"/>
                  <a:pt x="13189" y="208"/>
                </a:cubicBezTo>
                <a:cubicBezTo>
                  <a:pt x="13190" y="166"/>
                  <a:pt x="13225" y="134"/>
                  <a:pt x="13266" y="135"/>
                </a:cubicBezTo>
                <a:close/>
                <a:moveTo>
                  <a:pt x="13866" y="149"/>
                </a:moveTo>
                <a:lnTo>
                  <a:pt x="14166" y="156"/>
                </a:lnTo>
                <a:lnTo>
                  <a:pt x="14166" y="156"/>
                </a:lnTo>
                <a:cubicBezTo>
                  <a:pt x="14207" y="157"/>
                  <a:pt x="14240" y="191"/>
                  <a:pt x="14239" y="233"/>
                </a:cubicBezTo>
                <a:cubicBezTo>
                  <a:pt x="14238" y="274"/>
                  <a:pt x="14204" y="307"/>
                  <a:pt x="14162" y="306"/>
                </a:cubicBezTo>
                <a:lnTo>
                  <a:pt x="13862" y="299"/>
                </a:lnTo>
                <a:cubicBezTo>
                  <a:pt x="13821" y="298"/>
                  <a:pt x="13788" y="264"/>
                  <a:pt x="13789" y="222"/>
                </a:cubicBezTo>
                <a:cubicBezTo>
                  <a:pt x="13790" y="181"/>
                  <a:pt x="13824" y="148"/>
                  <a:pt x="13866" y="149"/>
                </a:cubicBezTo>
                <a:close/>
                <a:moveTo>
                  <a:pt x="14466" y="163"/>
                </a:moveTo>
                <a:lnTo>
                  <a:pt x="14766" y="170"/>
                </a:lnTo>
                <a:cubicBezTo>
                  <a:pt x="14807" y="171"/>
                  <a:pt x="14840" y="206"/>
                  <a:pt x="14839" y="247"/>
                </a:cubicBezTo>
                <a:cubicBezTo>
                  <a:pt x="14838" y="288"/>
                  <a:pt x="14803" y="321"/>
                  <a:pt x="14762" y="320"/>
                </a:cubicBezTo>
                <a:lnTo>
                  <a:pt x="14462" y="313"/>
                </a:lnTo>
                <a:cubicBezTo>
                  <a:pt x="14421" y="312"/>
                  <a:pt x="14388" y="278"/>
                  <a:pt x="14389" y="236"/>
                </a:cubicBezTo>
                <a:cubicBezTo>
                  <a:pt x="14390" y="195"/>
                  <a:pt x="14424" y="162"/>
                  <a:pt x="14466" y="163"/>
                </a:cubicBezTo>
                <a:close/>
                <a:moveTo>
                  <a:pt x="15066" y="178"/>
                </a:moveTo>
                <a:lnTo>
                  <a:pt x="15366" y="187"/>
                </a:lnTo>
                <a:cubicBezTo>
                  <a:pt x="15407" y="189"/>
                  <a:pt x="15440" y="223"/>
                  <a:pt x="15439" y="265"/>
                </a:cubicBezTo>
                <a:cubicBezTo>
                  <a:pt x="15437" y="306"/>
                  <a:pt x="15403" y="338"/>
                  <a:pt x="15361" y="337"/>
                </a:cubicBezTo>
                <a:lnTo>
                  <a:pt x="15061" y="328"/>
                </a:lnTo>
                <a:cubicBezTo>
                  <a:pt x="15020" y="327"/>
                  <a:pt x="14988" y="293"/>
                  <a:pt x="14989" y="251"/>
                </a:cubicBezTo>
                <a:cubicBezTo>
                  <a:pt x="14990" y="210"/>
                  <a:pt x="15025" y="177"/>
                  <a:pt x="15066" y="178"/>
                </a:cubicBezTo>
                <a:close/>
                <a:moveTo>
                  <a:pt x="15666" y="196"/>
                </a:moveTo>
                <a:lnTo>
                  <a:pt x="15966" y="205"/>
                </a:lnTo>
                <a:cubicBezTo>
                  <a:pt x="16007" y="206"/>
                  <a:pt x="16040" y="241"/>
                  <a:pt x="16038" y="282"/>
                </a:cubicBezTo>
                <a:cubicBezTo>
                  <a:pt x="16037" y="324"/>
                  <a:pt x="16003" y="356"/>
                  <a:pt x="15961" y="355"/>
                </a:cubicBezTo>
                <a:lnTo>
                  <a:pt x="15661" y="346"/>
                </a:lnTo>
                <a:cubicBezTo>
                  <a:pt x="15620" y="345"/>
                  <a:pt x="15587" y="310"/>
                  <a:pt x="15588" y="269"/>
                </a:cubicBezTo>
                <a:cubicBezTo>
                  <a:pt x="15590" y="228"/>
                  <a:pt x="15624" y="195"/>
                  <a:pt x="15666" y="196"/>
                </a:cubicBezTo>
                <a:close/>
                <a:moveTo>
                  <a:pt x="16265" y="214"/>
                </a:moveTo>
                <a:lnTo>
                  <a:pt x="16565" y="223"/>
                </a:lnTo>
                <a:cubicBezTo>
                  <a:pt x="16607" y="224"/>
                  <a:pt x="16639" y="259"/>
                  <a:pt x="16638" y="300"/>
                </a:cubicBezTo>
                <a:cubicBezTo>
                  <a:pt x="16637" y="341"/>
                  <a:pt x="16602" y="374"/>
                  <a:pt x="16561" y="373"/>
                </a:cubicBezTo>
                <a:lnTo>
                  <a:pt x="16261" y="364"/>
                </a:lnTo>
                <a:cubicBezTo>
                  <a:pt x="16220" y="363"/>
                  <a:pt x="16187" y="328"/>
                  <a:pt x="16188" y="287"/>
                </a:cubicBezTo>
                <a:cubicBezTo>
                  <a:pt x="16189" y="245"/>
                  <a:pt x="16224" y="213"/>
                  <a:pt x="16265" y="214"/>
                </a:cubicBezTo>
                <a:close/>
                <a:moveTo>
                  <a:pt x="16865" y="232"/>
                </a:moveTo>
                <a:lnTo>
                  <a:pt x="17165" y="241"/>
                </a:lnTo>
                <a:cubicBezTo>
                  <a:pt x="17206" y="242"/>
                  <a:pt x="17239" y="277"/>
                  <a:pt x="17238" y="318"/>
                </a:cubicBezTo>
                <a:cubicBezTo>
                  <a:pt x="17237" y="359"/>
                  <a:pt x="17202" y="392"/>
                  <a:pt x="17161" y="391"/>
                </a:cubicBezTo>
                <a:lnTo>
                  <a:pt x="16861" y="382"/>
                </a:lnTo>
                <a:cubicBezTo>
                  <a:pt x="16819" y="380"/>
                  <a:pt x="16787" y="346"/>
                  <a:pt x="16788" y="305"/>
                </a:cubicBezTo>
                <a:cubicBezTo>
                  <a:pt x="16789" y="263"/>
                  <a:pt x="16824" y="231"/>
                  <a:pt x="16865" y="232"/>
                </a:cubicBezTo>
                <a:close/>
                <a:moveTo>
                  <a:pt x="17465" y="250"/>
                </a:moveTo>
                <a:lnTo>
                  <a:pt x="17595" y="253"/>
                </a:lnTo>
                <a:lnTo>
                  <a:pt x="17765" y="259"/>
                </a:lnTo>
                <a:cubicBezTo>
                  <a:pt x="17806" y="260"/>
                  <a:pt x="17839" y="294"/>
                  <a:pt x="17837" y="336"/>
                </a:cubicBezTo>
                <a:cubicBezTo>
                  <a:pt x="17836" y="377"/>
                  <a:pt x="17802" y="410"/>
                  <a:pt x="17760" y="408"/>
                </a:cubicBezTo>
                <a:lnTo>
                  <a:pt x="17590" y="403"/>
                </a:lnTo>
                <a:lnTo>
                  <a:pt x="17460" y="400"/>
                </a:lnTo>
                <a:cubicBezTo>
                  <a:pt x="17419" y="398"/>
                  <a:pt x="17386" y="364"/>
                  <a:pt x="17388" y="322"/>
                </a:cubicBezTo>
                <a:cubicBezTo>
                  <a:pt x="17389" y="281"/>
                  <a:pt x="17423" y="248"/>
                  <a:pt x="17465" y="250"/>
                </a:cubicBezTo>
                <a:close/>
                <a:moveTo>
                  <a:pt x="18065" y="267"/>
                </a:moveTo>
                <a:lnTo>
                  <a:pt x="18364" y="276"/>
                </a:lnTo>
                <a:cubicBezTo>
                  <a:pt x="18406" y="277"/>
                  <a:pt x="18438" y="312"/>
                  <a:pt x="18437" y="353"/>
                </a:cubicBezTo>
                <a:cubicBezTo>
                  <a:pt x="18436" y="395"/>
                  <a:pt x="18401" y="427"/>
                  <a:pt x="18360" y="426"/>
                </a:cubicBezTo>
                <a:lnTo>
                  <a:pt x="18060" y="417"/>
                </a:lnTo>
                <a:cubicBezTo>
                  <a:pt x="18019" y="416"/>
                  <a:pt x="17986" y="382"/>
                  <a:pt x="17987" y="340"/>
                </a:cubicBezTo>
                <a:cubicBezTo>
                  <a:pt x="17989" y="299"/>
                  <a:pt x="18023" y="266"/>
                  <a:pt x="18065" y="267"/>
                </a:cubicBezTo>
                <a:close/>
                <a:moveTo>
                  <a:pt x="18664" y="285"/>
                </a:moveTo>
                <a:lnTo>
                  <a:pt x="18947" y="293"/>
                </a:lnTo>
                <a:lnTo>
                  <a:pt x="18964" y="294"/>
                </a:lnTo>
                <a:cubicBezTo>
                  <a:pt x="19005" y="295"/>
                  <a:pt x="19038" y="329"/>
                  <a:pt x="19037" y="371"/>
                </a:cubicBezTo>
                <a:cubicBezTo>
                  <a:pt x="19036" y="412"/>
                  <a:pt x="19002" y="445"/>
                  <a:pt x="18960" y="444"/>
                </a:cubicBezTo>
                <a:lnTo>
                  <a:pt x="18942" y="443"/>
                </a:lnTo>
                <a:lnTo>
                  <a:pt x="18660" y="435"/>
                </a:lnTo>
                <a:cubicBezTo>
                  <a:pt x="18619" y="434"/>
                  <a:pt x="18586" y="399"/>
                  <a:pt x="18587" y="358"/>
                </a:cubicBezTo>
                <a:cubicBezTo>
                  <a:pt x="18588" y="316"/>
                  <a:pt x="18623" y="284"/>
                  <a:pt x="18664" y="285"/>
                </a:cubicBezTo>
                <a:close/>
                <a:moveTo>
                  <a:pt x="19264" y="301"/>
                </a:moveTo>
                <a:lnTo>
                  <a:pt x="19564" y="308"/>
                </a:lnTo>
                <a:cubicBezTo>
                  <a:pt x="19605" y="309"/>
                  <a:pt x="19638" y="344"/>
                  <a:pt x="19637" y="385"/>
                </a:cubicBezTo>
                <a:cubicBezTo>
                  <a:pt x="19636" y="426"/>
                  <a:pt x="19601" y="459"/>
                  <a:pt x="19560" y="458"/>
                </a:cubicBezTo>
                <a:lnTo>
                  <a:pt x="19260" y="451"/>
                </a:lnTo>
                <a:lnTo>
                  <a:pt x="19260" y="451"/>
                </a:lnTo>
                <a:cubicBezTo>
                  <a:pt x="19219" y="450"/>
                  <a:pt x="19186" y="416"/>
                  <a:pt x="19187" y="374"/>
                </a:cubicBezTo>
                <a:cubicBezTo>
                  <a:pt x="19188" y="333"/>
                  <a:pt x="19222" y="300"/>
                  <a:pt x="19264" y="301"/>
                </a:cubicBezTo>
                <a:close/>
                <a:moveTo>
                  <a:pt x="19864" y="315"/>
                </a:moveTo>
                <a:lnTo>
                  <a:pt x="20163" y="322"/>
                </a:lnTo>
                <a:cubicBezTo>
                  <a:pt x="20205" y="323"/>
                  <a:pt x="20238" y="358"/>
                  <a:pt x="20237" y="399"/>
                </a:cubicBezTo>
                <a:cubicBezTo>
                  <a:pt x="20236" y="441"/>
                  <a:pt x="20201" y="473"/>
                  <a:pt x="20160" y="472"/>
                </a:cubicBezTo>
                <a:lnTo>
                  <a:pt x="19860" y="465"/>
                </a:lnTo>
                <a:lnTo>
                  <a:pt x="19860" y="465"/>
                </a:lnTo>
                <a:cubicBezTo>
                  <a:pt x="19819" y="464"/>
                  <a:pt x="19786" y="430"/>
                  <a:pt x="19787" y="389"/>
                </a:cubicBezTo>
                <a:cubicBezTo>
                  <a:pt x="19788" y="347"/>
                  <a:pt x="19822" y="314"/>
                  <a:pt x="19864" y="315"/>
                </a:cubicBezTo>
                <a:close/>
                <a:moveTo>
                  <a:pt x="20463" y="329"/>
                </a:moveTo>
                <a:lnTo>
                  <a:pt x="20763" y="334"/>
                </a:lnTo>
                <a:lnTo>
                  <a:pt x="20763" y="334"/>
                </a:lnTo>
                <a:cubicBezTo>
                  <a:pt x="20804" y="335"/>
                  <a:pt x="20837" y="369"/>
                  <a:pt x="20837" y="410"/>
                </a:cubicBezTo>
                <a:cubicBezTo>
                  <a:pt x="20836" y="452"/>
                  <a:pt x="20802" y="485"/>
                  <a:pt x="20760" y="484"/>
                </a:cubicBezTo>
                <a:lnTo>
                  <a:pt x="20460" y="479"/>
                </a:lnTo>
                <a:cubicBezTo>
                  <a:pt x="20419" y="478"/>
                  <a:pt x="20386" y="444"/>
                  <a:pt x="20387" y="402"/>
                </a:cubicBezTo>
                <a:cubicBezTo>
                  <a:pt x="20387" y="361"/>
                  <a:pt x="20422" y="328"/>
                  <a:pt x="20463" y="329"/>
                </a:cubicBezTo>
                <a:close/>
                <a:moveTo>
                  <a:pt x="21063" y="339"/>
                </a:moveTo>
                <a:lnTo>
                  <a:pt x="21363" y="345"/>
                </a:lnTo>
                <a:lnTo>
                  <a:pt x="21363" y="345"/>
                </a:lnTo>
                <a:cubicBezTo>
                  <a:pt x="21404" y="345"/>
                  <a:pt x="21437" y="380"/>
                  <a:pt x="21436" y="421"/>
                </a:cubicBezTo>
                <a:cubicBezTo>
                  <a:pt x="21436" y="462"/>
                  <a:pt x="21402" y="495"/>
                  <a:pt x="21360" y="495"/>
                </a:cubicBezTo>
                <a:lnTo>
                  <a:pt x="21060" y="489"/>
                </a:lnTo>
                <a:cubicBezTo>
                  <a:pt x="21019" y="489"/>
                  <a:pt x="20986" y="454"/>
                  <a:pt x="20987" y="413"/>
                </a:cubicBezTo>
                <a:cubicBezTo>
                  <a:pt x="20987" y="372"/>
                  <a:pt x="21021" y="339"/>
                  <a:pt x="21063" y="339"/>
                </a:cubicBezTo>
                <a:close/>
                <a:moveTo>
                  <a:pt x="21663" y="350"/>
                </a:moveTo>
                <a:lnTo>
                  <a:pt x="21963" y="355"/>
                </a:lnTo>
                <a:lnTo>
                  <a:pt x="21963" y="355"/>
                </a:lnTo>
                <a:cubicBezTo>
                  <a:pt x="22004" y="356"/>
                  <a:pt x="22037" y="390"/>
                  <a:pt x="22036" y="432"/>
                </a:cubicBezTo>
                <a:cubicBezTo>
                  <a:pt x="22036" y="473"/>
                  <a:pt x="22001" y="506"/>
                  <a:pt x="21960" y="505"/>
                </a:cubicBezTo>
                <a:lnTo>
                  <a:pt x="21660" y="500"/>
                </a:lnTo>
                <a:cubicBezTo>
                  <a:pt x="21619" y="499"/>
                  <a:pt x="21586" y="465"/>
                  <a:pt x="21586" y="424"/>
                </a:cubicBezTo>
                <a:cubicBezTo>
                  <a:pt x="21587" y="382"/>
                  <a:pt x="21621" y="349"/>
                  <a:pt x="21663" y="350"/>
                </a:cubicBezTo>
                <a:close/>
                <a:moveTo>
                  <a:pt x="22263" y="361"/>
                </a:moveTo>
                <a:lnTo>
                  <a:pt x="22563" y="366"/>
                </a:lnTo>
                <a:lnTo>
                  <a:pt x="22563" y="366"/>
                </a:lnTo>
                <a:cubicBezTo>
                  <a:pt x="22604" y="367"/>
                  <a:pt x="22637" y="401"/>
                  <a:pt x="22636" y="442"/>
                </a:cubicBezTo>
                <a:cubicBezTo>
                  <a:pt x="22636" y="484"/>
                  <a:pt x="22601" y="517"/>
                  <a:pt x="22560" y="516"/>
                </a:cubicBezTo>
                <a:lnTo>
                  <a:pt x="22260" y="511"/>
                </a:lnTo>
                <a:cubicBezTo>
                  <a:pt x="22219" y="510"/>
                  <a:pt x="22186" y="476"/>
                  <a:pt x="22186" y="434"/>
                </a:cubicBezTo>
                <a:cubicBezTo>
                  <a:pt x="22187" y="393"/>
                  <a:pt x="22221" y="360"/>
                  <a:pt x="22263" y="361"/>
                </a:cubicBezTo>
                <a:close/>
                <a:moveTo>
                  <a:pt x="22863" y="371"/>
                </a:moveTo>
                <a:lnTo>
                  <a:pt x="22986" y="373"/>
                </a:lnTo>
                <a:lnTo>
                  <a:pt x="23163" y="377"/>
                </a:lnTo>
                <a:cubicBezTo>
                  <a:pt x="23204" y="377"/>
                  <a:pt x="23237" y="412"/>
                  <a:pt x="23236" y="453"/>
                </a:cubicBezTo>
                <a:cubicBezTo>
                  <a:pt x="23235" y="494"/>
                  <a:pt x="23201" y="527"/>
                  <a:pt x="23160" y="527"/>
                </a:cubicBezTo>
                <a:lnTo>
                  <a:pt x="22983" y="523"/>
                </a:lnTo>
                <a:lnTo>
                  <a:pt x="22860" y="521"/>
                </a:lnTo>
                <a:cubicBezTo>
                  <a:pt x="22818" y="521"/>
                  <a:pt x="22785" y="486"/>
                  <a:pt x="22786" y="445"/>
                </a:cubicBezTo>
                <a:cubicBezTo>
                  <a:pt x="22787" y="404"/>
                  <a:pt x="22821" y="371"/>
                  <a:pt x="22863" y="371"/>
                </a:cubicBezTo>
                <a:close/>
                <a:moveTo>
                  <a:pt x="23462" y="382"/>
                </a:moveTo>
                <a:lnTo>
                  <a:pt x="23762" y="387"/>
                </a:lnTo>
                <a:lnTo>
                  <a:pt x="23762" y="387"/>
                </a:lnTo>
                <a:cubicBezTo>
                  <a:pt x="23804" y="388"/>
                  <a:pt x="23837" y="422"/>
                  <a:pt x="23836" y="464"/>
                </a:cubicBezTo>
                <a:cubicBezTo>
                  <a:pt x="23835" y="505"/>
                  <a:pt x="23801" y="538"/>
                  <a:pt x="23760" y="537"/>
                </a:cubicBezTo>
                <a:lnTo>
                  <a:pt x="23460" y="532"/>
                </a:lnTo>
                <a:cubicBezTo>
                  <a:pt x="23418" y="531"/>
                  <a:pt x="23385" y="497"/>
                  <a:pt x="23386" y="456"/>
                </a:cubicBezTo>
                <a:cubicBezTo>
                  <a:pt x="23387" y="414"/>
                  <a:pt x="23421" y="381"/>
                  <a:pt x="23462" y="382"/>
                </a:cubicBezTo>
                <a:close/>
                <a:moveTo>
                  <a:pt x="24062" y="393"/>
                </a:moveTo>
                <a:lnTo>
                  <a:pt x="24330" y="397"/>
                </a:lnTo>
                <a:cubicBezTo>
                  <a:pt x="24371" y="398"/>
                  <a:pt x="24404" y="432"/>
                  <a:pt x="24403" y="474"/>
                </a:cubicBezTo>
                <a:cubicBezTo>
                  <a:pt x="24403" y="515"/>
                  <a:pt x="24369" y="548"/>
                  <a:pt x="24327" y="547"/>
                </a:cubicBezTo>
                <a:lnTo>
                  <a:pt x="24060" y="543"/>
                </a:lnTo>
                <a:cubicBezTo>
                  <a:pt x="24018" y="542"/>
                  <a:pt x="23985" y="508"/>
                  <a:pt x="23986" y="466"/>
                </a:cubicBezTo>
                <a:cubicBezTo>
                  <a:pt x="23987" y="425"/>
                  <a:pt x="24021" y="392"/>
                  <a:pt x="24062" y="393"/>
                </a:cubicBezTo>
                <a:close/>
              </a:path>
            </a:pathLst>
          </a:custGeom>
          <a:solidFill>
            <a:srgbClr val="C4BD97"/>
          </a:solidFill>
          <a:ln w="0" cap="flat">
            <a:solidFill>
              <a:srgbClr val="C4BD97"/>
            </a:solidFill>
            <a:prstDash val="solid"/>
            <a:round/>
            <a:headEnd/>
            <a:tailEnd/>
          </a:ln>
        </p:spPr>
        <p:txBody>
          <a:bodyPr vert="horz" wrap="square" lIns="121920" tIns="60960" rIns="121920" bIns="60960" numCol="1" anchor="t" anchorCtr="0" compatLnSpc="1">
            <a:prstTxWarp prst="textNoShape">
              <a:avLst/>
            </a:prstTxWarp>
          </a:bodyPr>
          <a:lstStyle/>
          <a:p>
            <a:endParaRPr lang="en-GB" sz="1867"/>
          </a:p>
        </p:txBody>
      </p:sp>
      <p:sp>
        <p:nvSpPr>
          <p:cNvPr id="38" name="Freeform 29">
            <a:extLst>
              <a:ext uri="{FF2B5EF4-FFF2-40B4-BE49-F238E27FC236}">
                <a16:creationId xmlns:a16="http://schemas.microsoft.com/office/drawing/2014/main" id="{1D91D3C5-2B9E-CD50-33F3-1FAE2FB93E84}"/>
              </a:ext>
            </a:extLst>
          </p:cNvPr>
          <p:cNvSpPr>
            <a:spLocks noEditPoints="1"/>
          </p:cNvSpPr>
          <p:nvPr/>
        </p:nvSpPr>
        <p:spPr bwMode="auto">
          <a:xfrm>
            <a:off x="3268134" y="2518836"/>
            <a:ext cx="6201833" cy="1172633"/>
          </a:xfrm>
          <a:custGeom>
            <a:avLst/>
            <a:gdLst>
              <a:gd name="T0" fmla="*/ 79 w 24407"/>
              <a:gd name="T1" fmla="*/ 4605 h 4607"/>
              <a:gd name="T2" fmla="*/ 1051 w 24407"/>
              <a:gd name="T3" fmla="*/ 4502 h 4607"/>
              <a:gd name="T4" fmla="*/ 1274 w 24407"/>
              <a:gd name="T5" fmla="*/ 4420 h 4607"/>
              <a:gd name="T6" fmla="*/ 1431 w 24407"/>
              <a:gd name="T7" fmla="*/ 4565 h 4607"/>
              <a:gd name="T8" fmla="*/ 2162 w 24407"/>
              <a:gd name="T9" fmla="*/ 4328 h 4607"/>
              <a:gd name="T10" fmla="*/ 1864 w 24407"/>
              <a:gd name="T11" fmla="*/ 4363 h 4607"/>
              <a:gd name="T12" fmla="*/ 2477 w 24407"/>
              <a:gd name="T13" fmla="*/ 4441 h 4607"/>
              <a:gd name="T14" fmla="*/ 3431 w 24407"/>
              <a:gd name="T15" fmla="*/ 4213 h 4607"/>
              <a:gd name="T16" fmla="*/ 3639 w 24407"/>
              <a:gd name="T17" fmla="*/ 4099 h 4607"/>
              <a:gd name="T18" fmla="*/ 3579 w 24407"/>
              <a:gd name="T19" fmla="*/ 4187 h 4607"/>
              <a:gd name="T20" fmla="*/ 4551 w 24407"/>
              <a:gd name="T21" fmla="*/ 4072 h 4607"/>
              <a:gd name="T22" fmla="*/ 5105 w 24407"/>
              <a:gd name="T23" fmla="*/ 3797 h 4607"/>
              <a:gd name="T24" fmla="*/ 4812 w 24407"/>
              <a:gd name="T25" fmla="*/ 3861 h 4607"/>
              <a:gd name="T26" fmla="*/ 5723 w 24407"/>
              <a:gd name="T27" fmla="*/ 3817 h 4607"/>
              <a:gd name="T28" fmla="*/ 5985 w 24407"/>
              <a:gd name="T29" fmla="*/ 3607 h 4607"/>
              <a:gd name="T30" fmla="*/ 5928 w 24407"/>
              <a:gd name="T31" fmla="*/ 3696 h 4607"/>
              <a:gd name="T32" fmla="*/ 6955 w 24407"/>
              <a:gd name="T33" fmla="*/ 3479 h 4607"/>
              <a:gd name="T34" fmla="*/ 6572 w 24407"/>
              <a:gd name="T35" fmla="*/ 3481 h 4607"/>
              <a:gd name="T36" fmla="*/ 7190 w 24407"/>
              <a:gd name="T37" fmla="*/ 3511 h 4607"/>
              <a:gd name="T38" fmla="*/ 8046 w 24407"/>
              <a:gd name="T39" fmla="*/ 3196 h 4607"/>
              <a:gd name="T40" fmla="*/ 7692 w 24407"/>
              <a:gd name="T41" fmla="*/ 3340 h 4607"/>
              <a:gd name="T42" fmla="*/ 8664 w 24407"/>
              <a:gd name="T43" fmla="*/ 3243 h 4607"/>
              <a:gd name="T44" fmla="*/ 9231 w 24407"/>
              <a:gd name="T45" fmla="*/ 2997 h 4607"/>
              <a:gd name="T46" fmla="*/ 8935 w 24407"/>
              <a:gd name="T47" fmla="*/ 3046 h 4607"/>
              <a:gd name="T48" fmla="*/ 9551 w 24407"/>
              <a:gd name="T49" fmla="*/ 3096 h 4607"/>
              <a:gd name="T50" fmla="*/ 10504 w 24407"/>
              <a:gd name="T51" fmla="*/ 2878 h 4607"/>
              <a:gd name="T52" fmla="*/ 10716 w 24407"/>
              <a:gd name="T53" fmla="*/ 2771 h 4607"/>
              <a:gd name="T54" fmla="*/ 10864 w 24407"/>
              <a:gd name="T55" fmla="*/ 2901 h 4607"/>
              <a:gd name="T56" fmla="*/ 11607 w 24407"/>
              <a:gd name="T57" fmla="*/ 2644 h 4607"/>
              <a:gd name="T58" fmla="*/ 11310 w 24407"/>
              <a:gd name="T59" fmla="*/ 2686 h 4607"/>
              <a:gd name="T60" fmla="*/ 12286 w 24407"/>
              <a:gd name="T61" fmla="*/ 2623 h 4607"/>
              <a:gd name="T62" fmla="*/ 11904 w 24407"/>
              <a:gd name="T63" fmla="*/ 2601 h 4607"/>
              <a:gd name="T64" fmla="*/ 12519 w 24407"/>
              <a:gd name="T65" fmla="*/ 2665 h 4607"/>
              <a:gd name="T66" fmla="*/ 13474 w 24407"/>
              <a:gd name="T67" fmla="*/ 2453 h 4607"/>
              <a:gd name="T68" fmla="*/ 13684 w 24407"/>
              <a:gd name="T69" fmla="*/ 2345 h 4607"/>
              <a:gd name="T70" fmla="*/ 13622 w 24407"/>
              <a:gd name="T71" fmla="*/ 2431 h 4607"/>
              <a:gd name="T72" fmla="*/ 14597 w 24407"/>
              <a:gd name="T73" fmla="*/ 2350 h 4607"/>
              <a:gd name="T74" fmla="*/ 14881 w 24407"/>
              <a:gd name="T75" fmla="*/ 2152 h 4607"/>
              <a:gd name="T76" fmla="*/ 14904 w 24407"/>
              <a:gd name="T77" fmla="*/ 2301 h 4607"/>
              <a:gd name="T78" fmla="*/ 15753 w 24407"/>
              <a:gd name="T79" fmla="*/ 1992 h 4607"/>
              <a:gd name="T80" fmla="*/ 15397 w 24407"/>
              <a:gd name="T81" fmla="*/ 2134 h 4607"/>
              <a:gd name="T82" fmla="*/ 16429 w 24407"/>
              <a:gd name="T83" fmla="*/ 1940 h 4607"/>
              <a:gd name="T84" fmla="*/ 16048 w 24407"/>
              <a:gd name="T85" fmla="*/ 1938 h 4607"/>
              <a:gd name="T86" fmla="*/ 16665 w 24407"/>
              <a:gd name="T87" fmla="*/ 1968 h 4607"/>
              <a:gd name="T88" fmla="*/ 17604 w 24407"/>
              <a:gd name="T89" fmla="*/ 1695 h 4607"/>
              <a:gd name="T90" fmla="*/ 17809 w 24407"/>
              <a:gd name="T91" fmla="*/ 1576 h 4607"/>
              <a:gd name="T92" fmla="*/ 17751 w 24407"/>
              <a:gd name="T93" fmla="*/ 1665 h 4607"/>
              <a:gd name="T94" fmla="*/ 18721 w 24407"/>
              <a:gd name="T95" fmla="*/ 1541 h 4607"/>
              <a:gd name="T96" fmla="*/ 19275 w 24407"/>
              <a:gd name="T97" fmla="*/ 1266 h 4607"/>
              <a:gd name="T98" fmla="*/ 18983 w 24407"/>
              <a:gd name="T99" fmla="*/ 1332 h 4607"/>
              <a:gd name="T100" fmla="*/ 19601 w 24407"/>
              <a:gd name="T101" fmla="*/ 1346 h 4607"/>
              <a:gd name="T102" fmla="*/ 20443 w 24407"/>
              <a:gd name="T103" fmla="*/ 998 h 4607"/>
              <a:gd name="T104" fmla="*/ 20186 w 24407"/>
              <a:gd name="T105" fmla="*/ 1214 h 4607"/>
              <a:gd name="T106" fmla="*/ 21116 w 24407"/>
              <a:gd name="T107" fmla="*/ 907 h 4607"/>
              <a:gd name="T108" fmla="*/ 21316 w 24407"/>
              <a:gd name="T109" fmla="*/ 779 h 4607"/>
              <a:gd name="T110" fmla="*/ 21262 w 24407"/>
              <a:gd name="T111" fmla="*/ 870 h 4607"/>
              <a:gd name="T112" fmla="*/ 22225 w 24407"/>
              <a:gd name="T113" fmla="*/ 701 h 4607"/>
              <a:gd name="T114" fmla="*/ 22768 w 24407"/>
              <a:gd name="T115" fmla="*/ 404 h 4607"/>
              <a:gd name="T116" fmla="*/ 22478 w 24407"/>
              <a:gd name="T117" fmla="*/ 480 h 4607"/>
              <a:gd name="T118" fmla="*/ 23096 w 24407"/>
              <a:gd name="T119" fmla="*/ 474 h 4607"/>
              <a:gd name="T120" fmla="*/ 23930 w 24407"/>
              <a:gd name="T121" fmla="*/ 106 h 4607"/>
              <a:gd name="T122" fmla="*/ 23640 w 24407"/>
              <a:gd name="T123" fmla="*/ 180 h 4607"/>
              <a:gd name="T124" fmla="*/ 24343 w 24407"/>
              <a:gd name="T125" fmla="*/ 155 h 4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07" h="4607">
                <a:moveTo>
                  <a:pt x="74" y="4455"/>
                </a:moveTo>
                <a:lnTo>
                  <a:pt x="374" y="4447"/>
                </a:lnTo>
                <a:cubicBezTo>
                  <a:pt x="416" y="4445"/>
                  <a:pt x="450" y="4478"/>
                  <a:pt x="451" y="4519"/>
                </a:cubicBezTo>
                <a:cubicBezTo>
                  <a:pt x="453" y="4561"/>
                  <a:pt x="420" y="4595"/>
                  <a:pt x="379" y="4597"/>
                </a:cubicBezTo>
                <a:lnTo>
                  <a:pt x="79" y="4605"/>
                </a:lnTo>
                <a:cubicBezTo>
                  <a:pt x="37" y="4607"/>
                  <a:pt x="3" y="4574"/>
                  <a:pt x="1" y="4533"/>
                </a:cubicBezTo>
                <a:cubicBezTo>
                  <a:pt x="0" y="4491"/>
                  <a:pt x="33" y="4457"/>
                  <a:pt x="74" y="4455"/>
                </a:cubicBezTo>
                <a:close/>
                <a:moveTo>
                  <a:pt x="674" y="4438"/>
                </a:moveTo>
                <a:lnTo>
                  <a:pt x="974" y="4429"/>
                </a:lnTo>
                <a:cubicBezTo>
                  <a:pt x="1015" y="4428"/>
                  <a:pt x="1050" y="4460"/>
                  <a:pt x="1051" y="4502"/>
                </a:cubicBezTo>
                <a:cubicBezTo>
                  <a:pt x="1052" y="4543"/>
                  <a:pt x="1020" y="4578"/>
                  <a:pt x="978" y="4579"/>
                </a:cubicBezTo>
                <a:lnTo>
                  <a:pt x="678" y="4588"/>
                </a:lnTo>
                <a:cubicBezTo>
                  <a:pt x="637" y="4589"/>
                  <a:pt x="602" y="4556"/>
                  <a:pt x="601" y="4515"/>
                </a:cubicBezTo>
                <a:cubicBezTo>
                  <a:pt x="600" y="4474"/>
                  <a:pt x="633" y="4439"/>
                  <a:pt x="674" y="4438"/>
                </a:cubicBezTo>
                <a:close/>
                <a:moveTo>
                  <a:pt x="1274" y="4420"/>
                </a:moveTo>
                <a:lnTo>
                  <a:pt x="1426" y="4415"/>
                </a:lnTo>
                <a:lnTo>
                  <a:pt x="1566" y="4399"/>
                </a:lnTo>
                <a:cubicBezTo>
                  <a:pt x="1607" y="4394"/>
                  <a:pt x="1644" y="4423"/>
                  <a:pt x="1649" y="4464"/>
                </a:cubicBezTo>
                <a:cubicBezTo>
                  <a:pt x="1654" y="4505"/>
                  <a:pt x="1625" y="4543"/>
                  <a:pt x="1584" y="4548"/>
                </a:cubicBezTo>
                <a:lnTo>
                  <a:pt x="1431" y="4565"/>
                </a:lnTo>
                <a:lnTo>
                  <a:pt x="1278" y="4570"/>
                </a:lnTo>
                <a:cubicBezTo>
                  <a:pt x="1237" y="4571"/>
                  <a:pt x="1202" y="4539"/>
                  <a:pt x="1201" y="4497"/>
                </a:cubicBezTo>
                <a:cubicBezTo>
                  <a:pt x="1200" y="4456"/>
                  <a:pt x="1232" y="4421"/>
                  <a:pt x="1274" y="4420"/>
                </a:cubicBezTo>
                <a:close/>
                <a:moveTo>
                  <a:pt x="1864" y="4363"/>
                </a:moveTo>
                <a:lnTo>
                  <a:pt x="2162" y="4328"/>
                </a:lnTo>
                <a:cubicBezTo>
                  <a:pt x="2203" y="4323"/>
                  <a:pt x="2240" y="4352"/>
                  <a:pt x="2245" y="4393"/>
                </a:cubicBezTo>
                <a:cubicBezTo>
                  <a:pt x="2250" y="4434"/>
                  <a:pt x="2221" y="4472"/>
                  <a:pt x="2180" y="4477"/>
                </a:cubicBezTo>
                <a:lnTo>
                  <a:pt x="1882" y="4512"/>
                </a:lnTo>
                <a:cubicBezTo>
                  <a:pt x="1840" y="4517"/>
                  <a:pt x="1803" y="4488"/>
                  <a:pt x="1798" y="4446"/>
                </a:cubicBezTo>
                <a:cubicBezTo>
                  <a:pt x="1793" y="4405"/>
                  <a:pt x="1823" y="4368"/>
                  <a:pt x="1864" y="4363"/>
                </a:cubicBezTo>
                <a:close/>
                <a:moveTo>
                  <a:pt x="2460" y="4292"/>
                </a:moveTo>
                <a:lnTo>
                  <a:pt x="2758" y="4257"/>
                </a:lnTo>
                <a:cubicBezTo>
                  <a:pt x="2799" y="4252"/>
                  <a:pt x="2836" y="4281"/>
                  <a:pt x="2841" y="4322"/>
                </a:cubicBezTo>
                <a:cubicBezTo>
                  <a:pt x="2846" y="4363"/>
                  <a:pt x="2816" y="4401"/>
                  <a:pt x="2775" y="4406"/>
                </a:cubicBezTo>
                <a:lnTo>
                  <a:pt x="2477" y="4441"/>
                </a:lnTo>
                <a:cubicBezTo>
                  <a:pt x="2436" y="4446"/>
                  <a:pt x="2399" y="4417"/>
                  <a:pt x="2394" y="4376"/>
                </a:cubicBezTo>
                <a:cubicBezTo>
                  <a:pt x="2389" y="4334"/>
                  <a:pt x="2419" y="4297"/>
                  <a:pt x="2460" y="4292"/>
                </a:cubicBezTo>
                <a:close/>
                <a:moveTo>
                  <a:pt x="3049" y="4205"/>
                </a:moveTo>
                <a:lnTo>
                  <a:pt x="3344" y="4152"/>
                </a:lnTo>
                <a:cubicBezTo>
                  <a:pt x="3385" y="4145"/>
                  <a:pt x="3424" y="4172"/>
                  <a:pt x="3431" y="4213"/>
                </a:cubicBezTo>
                <a:cubicBezTo>
                  <a:pt x="3438" y="4254"/>
                  <a:pt x="3411" y="4293"/>
                  <a:pt x="3370" y="4300"/>
                </a:cubicBezTo>
                <a:lnTo>
                  <a:pt x="3075" y="4353"/>
                </a:lnTo>
                <a:cubicBezTo>
                  <a:pt x="3034" y="4360"/>
                  <a:pt x="2995" y="4333"/>
                  <a:pt x="2988" y="4292"/>
                </a:cubicBezTo>
                <a:cubicBezTo>
                  <a:pt x="2981" y="4251"/>
                  <a:pt x="3008" y="4212"/>
                  <a:pt x="3049" y="4205"/>
                </a:cubicBezTo>
                <a:close/>
                <a:moveTo>
                  <a:pt x="3639" y="4099"/>
                </a:moveTo>
                <a:lnTo>
                  <a:pt x="3935" y="4047"/>
                </a:lnTo>
                <a:cubicBezTo>
                  <a:pt x="3975" y="4039"/>
                  <a:pt x="4014" y="4067"/>
                  <a:pt x="4022" y="4107"/>
                </a:cubicBezTo>
                <a:cubicBezTo>
                  <a:pt x="4029" y="4148"/>
                  <a:pt x="4002" y="4187"/>
                  <a:pt x="3961" y="4194"/>
                </a:cubicBezTo>
                <a:lnTo>
                  <a:pt x="3666" y="4247"/>
                </a:lnTo>
                <a:cubicBezTo>
                  <a:pt x="3625" y="4254"/>
                  <a:pt x="3586" y="4227"/>
                  <a:pt x="3579" y="4187"/>
                </a:cubicBezTo>
                <a:cubicBezTo>
                  <a:pt x="3571" y="4146"/>
                  <a:pt x="3599" y="4107"/>
                  <a:pt x="3639" y="4099"/>
                </a:cubicBezTo>
                <a:close/>
                <a:moveTo>
                  <a:pt x="4226" y="3990"/>
                </a:moveTo>
                <a:lnTo>
                  <a:pt x="4519" y="3926"/>
                </a:lnTo>
                <a:cubicBezTo>
                  <a:pt x="4560" y="3917"/>
                  <a:pt x="4600" y="3942"/>
                  <a:pt x="4608" y="3983"/>
                </a:cubicBezTo>
                <a:cubicBezTo>
                  <a:pt x="4617" y="4023"/>
                  <a:pt x="4592" y="4063"/>
                  <a:pt x="4551" y="4072"/>
                </a:cubicBezTo>
                <a:lnTo>
                  <a:pt x="4258" y="4136"/>
                </a:lnTo>
                <a:cubicBezTo>
                  <a:pt x="4218" y="4145"/>
                  <a:pt x="4178" y="4119"/>
                  <a:pt x="4169" y="4079"/>
                </a:cubicBezTo>
                <a:cubicBezTo>
                  <a:pt x="4160" y="4039"/>
                  <a:pt x="4186" y="3999"/>
                  <a:pt x="4226" y="3990"/>
                </a:cubicBezTo>
                <a:close/>
                <a:moveTo>
                  <a:pt x="4812" y="3861"/>
                </a:moveTo>
                <a:lnTo>
                  <a:pt x="5105" y="3797"/>
                </a:lnTo>
                <a:cubicBezTo>
                  <a:pt x="5146" y="3788"/>
                  <a:pt x="5186" y="3814"/>
                  <a:pt x="5195" y="3854"/>
                </a:cubicBezTo>
                <a:cubicBezTo>
                  <a:pt x="5203" y="3895"/>
                  <a:pt x="5178" y="3935"/>
                  <a:pt x="5137" y="3944"/>
                </a:cubicBezTo>
                <a:lnTo>
                  <a:pt x="4844" y="4008"/>
                </a:lnTo>
                <a:cubicBezTo>
                  <a:pt x="4804" y="4017"/>
                  <a:pt x="4764" y="3991"/>
                  <a:pt x="4755" y="3951"/>
                </a:cubicBezTo>
                <a:cubicBezTo>
                  <a:pt x="4746" y="3910"/>
                  <a:pt x="4772" y="3870"/>
                  <a:pt x="4812" y="3861"/>
                </a:cubicBezTo>
                <a:close/>
                <a:moveTo>
                  <a:pt x="5398" y="3733"/>
                </a:moveTo>
                <a:lnTo>
                  <a:pt x="5452" y="3721"/>
                </a:lnTo>
                <a:lnTo>
                  <a:pt x="5692" y="3670"/>
                </a:lnTo>
                <a:cubicBezTo>
                  <a:pt x="5732" y="3661"/>
                  <a:pt x="5772" y="3687"/>
                  <a:pt x="5781" y="3727"/>
                </a:cubicBezTo>
                <a:cubicBezTo>
                  <a:pt x="5790" y="3768"/>
                  <a:pt x="5764" y="3808"/>
                  <a:pt x="5723" y="3817"/>
                </a:cubicBezTo>
                <a:lnTo>
                  <a:pt x="5485" y="3868"/>
                </a:lnTo>
                <a:lnTo>
                  <a:pt x="5430" y="3880"/>
                </a:lnTo>
                <a:cubicBezTo>
                  <a:pt x="5390" y="3888"/>
                  <a:pt x="5350" y="3863"/>
                  <a:pt x="5341" y="3822"/>
                </a:cubicBezTo>
                <a:cubicBezTo>
                  <a:pt x="5332" y="3782"/>
                  <a:pt x="5358" y="3742"/>
                  <a:pt x="5398" y="3733"/>
                </a:cubicBezTo>
                <a:close/>
                <a:moveTo>
                  <a:pt x="5985" y="3607"/>
                </a:moveTo>
                <a:lnTo>
                  <a:pt x="6279" y="3544"/>
                </a:lnTo>
                <a:cubicBezTo>
                  <a:pt x="6319" y="3535"/>
                  <a:pt x="6359" y="3561"/>
                  <a:pt x="6368" y="3602"/>
                </a:cubicBezTo>
                <a:cubicBezTo>
                  <a:pt x="6376" y="3642"/>
                  <a:pt x="6351" y="3682"/>
                  <a:pt x="6310" y="3691"/>
                </a:cubicBezTo>
                <a:lnTo>
                  <a:pt x="6017" y="3754"/>
                </a:lnTo>
                <a:cubicBezTo>
                  <a:pt x="5976" y="3762"/>
                  <a:pt x="5936" y="3737"/>
                  <a:pt x="5928" y="3696"/>
                </a:cubicBezTo>
                <a:cubicBezTo>
                  <a:pt x="5919" y="3656"/>
                  <a:pt x="5945" y="3616"/>
                  <a:pt x="5985" y="3607"/>
                </a:cubicBezTo>
                <a:close/>
                <a:moveTo>
                  <a:pt x="6572" y="3481"/>
                </a:moveTo>
                <a:lnTo>
                  <a:pt x="6797" y="3433"/>
                </a:lnTo>
                <a:lnTo>
                  <a:pt x="6867" y="3420"/>
                </a:lnTo>
                <a:cubicBezTo>
                  <a:pt x="6908" y="3412"/>
                  <a:pt x="6947" y="3439"/>
                  <a:pt x="6955" y="3479"/>
                </a:cubicBezTo>
                <a:cubicBezTo>
                  <a:pt x="6963" y="3520"/>
                  <a:pt x="6936" y="3559"/>
                  <a:pt x="6895" y="3567"/>
                </a:cubicBezTo>
                <a:lnTo>
                  <a:pt x="6828" y="3580"/>
                </a:lnTo>
                <a:lnTo>
                  <a:pt x="6603" y="3628"/>
                </a:lnTo>
                <a:cubicBezTo>
                  <a:pt x="6563" y="3637"/>
                  <a:pt x="6523" y="3611"/>
                  <a:pt x="6514" y="3570"/>
                </a:cubicBezTo>
                <a:cubicBezTo>
                  <a:pt x="6506" y="3530"/>
                  <a:pt x="6531" y="3490"/>
                  <a:pt x="6572" y="3481"/>
                </a:cubicBezTo>
                <a:close/>
                <a:moveTo>
                  <a:pt x="7162" y="3364"/>
                </a:moveTo>
                <a:lnTo>
                  <a:pt x="7457" y="3308"/>
                </a:lnTo>
                <a:cubicBezTo>
                  <a:pt x="7498" y="3300"/>
                  <a:pt x="7537" y="3327"/>
                  <a:pt x="7545" y="3368"/>
                </a:cubicBezTo>
                <a:cubicBezTo>
                  <a:pt x="7552" y="3409"/>
                  <a:pt x="7526" y="3448"/>
                  <a:pt x="7485" y="3455"/>
                </a:cubicBezTo>
                <a:lnTo>
                  <a:pt x="7190" y="3511"/>
                </a:lnTo>
                <a:lnTo>
                  <a:pt x="7190" y="3511"/>
                </a:lnTo>
                <a:cubicBezTo>
                  <a:pt x="7149" y="3519"/>
                  <a:pt x="7110" y="3492"/>
                  <a:pt x="7102" y="3452"/>
                </a:cubicBezTo>
                <a:cubicBezTo>
                  <a:pt x="7095" y="3411"/>
                  <a:pt x="7121" y="3372"/>
                  <a:pt x="7162" y="3364"/>
                </a:cubicBezTo>
                <a:close/>
                <a:moveTo>
                  <a:pt x="7752" y="3252"/>
                </a:moveTo>
                <a:lnTo>
                  <a:pt x="8046" y="3196"/>
                </a:lnTo>
                <a:lnTo>
                  <a:pt x="8046" y="3196"/>
                </a:lnTo>
                <a:cubicBezTo>
                  <a:pt x="8087" y="3189"/>
                  <a:pt x="8126" y="3216"/>
                  <a:pt x="8134" y="3256"/>
                </a:cubicBezTo>
                <a:cubicBezTo>
                  <a:pt x="8142" y="3297"/>
                  <a:pt x="8115" y="3336"/>
                  <a:pt x="8074" y="3344"/>
                </a:cubicBezTo>
                <a:lnTo>
                  <a:pt x="7780" y="3400"/>
                </a:lnTo>
                <a:cubicBezTo>
                  <a:pt x="7739" y="3407"/>
                  <a:pt x="7700" y="3381"/>
                  <a:pt x="7692" y="3340"/>
                </a:cubicBezTo>
                <a:cubicBezTo>
                  <a:pt x="7684" y="3299"/>
                  <a:pt x="7711" y="3260"/>
                  <a:pt x="7752" y="3252"/>
                </a:cubicBezTo>
                <a:close/>
                <a:moveTo>
                  <a:pt x="8344" y="3145"/>
                </a:moveTo>
                <a:lnTo>
                  <a:pt x="8640" y="3095"/>
                </a:lnTo>
                <a:cubicBezTo>
                  <a:pt x="8680" y="3088"/>
                  <a:pt x="8719" y="3116"/>
                  <a:pt x="8726" y="3157"/>
                </a:cubicBezTo>
                <a:cubicBezTo>
                  <a:pt x="8733" y="3198"/>
                  <a:pt x="8705" y="3236"/>
                  <a:pt x="8664" y="3243"/>
                </a:cubicBezTo>
                <a:lnTo>
                  <a:pt x="8368" y="3293"/>
                </a:lnTo>
                <a:cubicBezTo>
                  <a:pt x="8327" y="3299"/>
                  <a:pt x="8289" y="3272"/>
                  <a:pt x="8282" y="3231"/>
                </a:cubicBezTo>
                <a:cubicBezTo>
                  <a:pt x="8275" y="3190"/>
                  <a:pt x="8303" y="3151"/>
                  <a:pt x="8344" y="3145"/>
                </a:cubicBezTo>
                <a:close/>
                <a:moveTo>
                  <a:pt x="8935" y="3046"/>
                </a:moveTo>
                <a:lnTo>
                  <a:pt x="9231" y="2997"/>
                </a:lnTo>
                <a:cubicBezTo>
                  <a:pt x="9272" y="2990"/>
                  <a:pt x="9311" y="3017"/>
                  <a:pt x="9318" y="3058"/>
                </a:cubicBezTo>
                <a:cubicBezTo>
                  <a:pt x="9324" y="3099"/>
                  <a:pt x="9297" y="3138"/>
                  <a:pt x="9256" y="3145"/>
                </a:cubicBezTo>
                <a:lnTo>
                  <a:pt x="8960" y="3194"/>
                </a:lnTo>
                <a:cubicBezTo>
                  <a:pt x="8919" y="3201"/>
                  <a:pt x="8881" y="3173"/>
                  <a:pt x="8874" y="3132"/>
                </a:cubicBezTo>
                <a:cubicBezTo>
                  <a:pt x="8867" y="3091"/>
                  <a:pt x="8895" y="3053"/>
                  <a:pt x="8935" y="3046"/>
                </a:cubicBezTo>
                <a:close/>
                <a:moveTo>
                  <a:pt x="9529" y="2948"/>
                </a:moveTo>
                <a:lnTo>
                  <a:pt x="9825" y="2903"/>
                </a:lnTo>
                <a:cubicBezTo>
                  <a:pt x="9866" y="2897"/>
                  <a:pt x="9905" y="2926"/>
                  <a:pt x="9911" y="2967"/>
                </a:cubicBezTo>
                <a:cubicBezTo>
                  <a:pt x="9917" y="3008"/>
                  <a:pt x="9888" y="3046"/>
                  <a:pt x="9847" y="3052"/>
                </a:cubicBezTo>
                <a:lnTo>
                  <a:pt x="9551" y="3096"/>
                </a:lnTo>
                <a:cubicBezTo>
                  <a:pt x="9510" y="3102"/>
                  <a:pt x="9472" y="3074"/>
                  <a:pt x="9466" y="3033"/>
                </a:cubicBezTo>
                <a:cubicBezTo>
                  <a:pt x="9459" y="2992"/>
                  <a:pt x="9488" y="2954"/>
                  <a:pt x="9529" y="2948"/>
                </a:cubicBezTo>
                <a:close/>
                <a:moveTo>
                  <a:pt x="10122" y="2859"/>
                </a:moveTo>
                <a:lnTo>
                  <a:pt x="10419" y="2815"/>
                </a:lnTo>
                <a:cubicBezTo>
                  <a:pt x="10460" y="2809"/>
                  <a:pt x="10498" y="2837"/>
                  <a:pt x="10504" y="2878"/>
                </a:cubicBezTo>
                <a:cubicBezTo>
                  <a:pt x="10510" y="2919"/>
                  <a:pt x="10482" y="2957"/>
                  <a:pt x="10441" y="2964"/>
                </a:cubicBezTo>
                <a:lnTo>
                  <a:pt x="10144" y="3008"/>
                </a:lnTo>
                <a:cubicBezTo>
                  <a:pt x="10103" y="3014"/>
                  <a:pt x="10065" y="2986"/>
                  <a:pt x="10059" y="2945"/>
                </a:cubicBezTo>
                <a:cubicBezTo>
                  <a:pt x="10053" y="2904"/>
                  <a:pt x="10081" y="2865"/>
                  <a:pt x="10122" y="2859"/>
                </a:cubicBezTo>
                <a:close/>
                <a:moveTo>
                  <a:pt x="10716" y="2771"/>
                </a:moveTo>
                <a:lnTo>
                  <a:pt x="10841" y="2752"/>
                </a:lnTo>
                <a:lnTo>
                  <a:pt x="11013" y="2728"/>
                </a:lnTo>
                <a:cubicBezTo>
                  <a:pt x="11054" y="2722"/>
                  <a:pt x="11092" y="2751"/>
                  <a:pt x="11098" y="2792"/>
                </a:cubicBezTo>
                <a:cubicBezTo>
                  <a:pt x="11104" y="2833"/>
                  <a:pt x="11075" y="2871"/>
                  <a:pt x="11034" y="2876"/>
                </a:cubicBezTo>
                <a:lnTo>
                  <a:pt x="10864" y="2901"/>
                </a:lnTo>
                <a:lnTo>
                  <a:pt x="10738" y="2919"/>
                </a:lnTo>
                <a:cubicBezTo>
                  <a:pt x="10697" y="2925"/>
                  <a:pt x="10659" y="2897"/>
                  <a:pt x="10652" y="2856"/>
                </a:cubicBezTo>
                <a:cubicBezTo>
                  <a:pt x="10646" y="2815"/>
                  <a:pt x="10675" y="2777"/>
                  <a:pt x="10716" y="2771"/>
                </a:cubicBezTo>
                <a:close/>
                <a:moveTo>
                  <a:pt x="11310" y="2686"/>
                </a:moveTo>
                <a:lnTo>
                  <a:pt x="11607" y="2644"/>
                </a:lnTo>
                <a:cubicBezTo>
                  <a:pt x="11648" y="2638"/>
                  <a:pt x="11686" y="2666"/>
                  <a:pt x="11692" y="2707"/>
                </a:cubicBezTo>
                <a:cubicBezTo>
                  <a:pt x="11698" y="2748"/>
                  <a:pt x="11669" y="2786"/>
                  <a:pt x="11628" y="2792"/>
                </a:cubicBezTo>
                <a:lnTo>
                  <a:pt x="11331" y="2834"/>
                </a:lnTo>
                <a:cubicBezTo>
                  <a:pt x="11290" y="2840"/>
                  <a:pt x="11252" y="2812"/>
                  <a:pt x="11246" y="2771"/>
                </a:cubicBezTo>
                <a:cubicBezTo>
                  <a:pt x="11240" y="2730"/>
                  <a:pt x="11269" y="2692"/>
                  <a:pt x="11310" y="2686"/>
                </a:cubicBezTo>
                <a:close/>
                <a:moveTo>
                  <a:pt x="11904" y="2601"/>
                </a:moveTo>
                <a:lnTo>
                  <a:pt x="12194" y="2560"/>
                </a:lnTo>
                <a:lnTo>
                  <a:pt x="12201" y="2559"/>
                </a:lnTo>
                <a:lnTo>
                  <a:pt x="12201" y="2559"/>
                </a:lnTo>
                <a:cubicBezTo>
                  <a:pt x="12242" y="2553"/>
                  <a:pt x="12280" y="2582"/>
                  <a:pt x="12286" y="2623"/>
                </a:cubicBezTo>
                <a:cubicBezTo>
                  <a:pt x="12292" y="2664"/>
                  <a:pt x="12263" y="2702"/>
                  <a:pt x="12222" y="2708"/>
                </a:cubicBezTo>
                <a:lnTo>
                  <a:pt x="12215" y="2709"/>
                </a:lnTo>
                <a:lnTo>
                  <a:pt x="11925" y="2750"/>
                </a:lnTo>
                <a:cubicBezTo>
                  <a:pt x="11884" y="2756"/>
                  <a:pt x="11846" y="2727"/>
                  <a:pt x="11840" y="2686"/>
                </a:cubicBezTo>
                <a:cubicBezTo>
                  <a:pt x="11834" y="2645"/>
                  <a:pt x="11863" y="2607"/>
                  <a:pt x="11904" y="2601"/>
                </a:cubicBezTo>
                <a:close/>
                <a:moveTo>
                  <a:pt x="12498" y="2517"/>
                </a:moveTo>
                <a:lnTo>
                  <a:pt x="12795" y="2474"/>
                </a:lnTo>
                <a:cubicBezTo>
                  <a:pt x="12836" y="2468"/>
                  <a:pt x="12874" y="2497"/>
                  <a:pt x="12880" y="2538"/>
                </a:cubicBezTo>
                <a:cubicBezTo>
                  <a:pt x="12886" y="2579"/>
                  <a:pt x="12857" y="2617"/>
                  <a:pt x="12816" y="2623"/>
                </a:cubicBezTo>
                <a:lnTo>
                  <a:pt x="12519" y="2665"/>
                </a:lnTo>
                <a:cubicBezTo>
                  <a:pt x="12478" y="2671"/>
                  <a:pt x="12440" y="2643"/>
                  <a:pt x="12434" y="2602"/>
                </a:cubicBezTo>
                <a:cubicBezTo>
                  <a:pt x="12428" y="2561"/>
                  <a:pt x="12457" y="2523"/>
                  <a:pt x="12498" y="2517"/>
                </a:cubicBezTo>
                <a:close/>
                <a:moveTo>
                  <a:pt x="13092" y="2432"/>
                </a:moveTo>
                <a:lnTo>
                  <a:pt x="13389" y="2389"/>
                </a:lnTo>
                <a:cubicBezTo>
                  <a:pt x="13430" y="2384"/>
                  <a:pt x="13468" y="2412"/>
                  <a:pt x="13474" y="2453"/>
                </a:cubicBezTo>
                <a:cubicBezTo>
                  <a:pt x="13480" y="2494"/>
                  <a:pt x="13451" y="2532"/>
                  <a:pt x="13410" y="2538"/>
                </a:cubicBezTo>
                <a:lnTo>
                  <a:pt x="13113" y="2580"/>
                </a:lnTo>
                <a:cubicBezTo>
                  <a:pt x="13072" y="2586"/>
                  <a:pt x="13034" y="2558"/>
                  <a:pt x="13028" y="2517"/>
                </a:cubicBezTo>
                <a:cubicBezTo>
                  <a:pt x="13022" y="2476"/>
                  <a:pt x="13051" y="2438"/>
                  <a:pt x="13092" y="2432"/>
                </a:cubicBezTo>
                <a:close/>
                <a:moveTo>
                  <a:pt x="13684" y="2345"/>
                </a:moveTo>
                <a:lnTo>
                  <a:pt x="13980" y="2297"/>
                </a:lnTo>
                <a:cubicBezTo>
                  <a:pt x="14021" y="2291"/>
                  <a:pt x="14060" y="2318"/>
                  <a:pt x="14066" y="2359"/>
                </a:cubicBezTo>
                <a:cubicBezTo>
                  <a:pt x="14073" y="2400"/>
                  <a:pt x="14045" y="2439"/>
                  <a:pt x="14004" y="2445"/>
                </a:cubicBezTo>
                <a:lnTo>
                  <a:pt x="13708" y="2493"/>
                </a:lnTo>
                <a:cubicBezTo>
                  <a:pt x="13667" y="2499"/>
                  <a:pt x="13629" y="2472"/>
                  <a:pt x="13622" y="2431"/>
                </a:cubicBezTo>
                <a:cubicBezTo>
                  <a:pt x="13615" y="2390"/>
                  <a:pt x="13643" y="2351"/>
                  <a:pt x="13684" y="2345"/>
                </a:cubicBezTo>
                <a:close/>
                <a:moveTo>
                  <a:pt x="14277" y="2249"/>
                </a:moveTo>
                <a:lnTo>
                  <a:pt x="14573" y="2202"/>
                </a:lnTo>
                <a:cubicBezTo>
                  <a:pt x="14614" y="2195"/>
                  <a:pt x="14652" y="2223"/>
                  <a:pt x="14659" y="2264"/>
                </a:cubicBezTo>
                <a:cubicBezTo>
                  <a:pt x="14665" y="2305"/>
                  <a:pt x="14638" y="2343"/>
                  <a:pt x="14597" y="2350"/>
                </a:cubicBezTo>
                <a:lnTo>
                  <a:pt x="14300" y="2398"/>
                </a:lnTo>
                <a:cubicBezTo>
                  <a:pt x="14260" y="2404"/>
                  <a:pt x="14221" y="2376"/>
                  <a:pt x="14214" y="2335"/>
                </a:cubicBezTo>
                <a:cubicBezTo>
                  <a:pt x="14208" y="2295"/>
                  <a:pt x="14236" y="2256"/>
                  <a:pt x="14277" y="2249"/>
                </a:cubicBezTo>
                <a:close/>
                <a:moveTo>
                  <a:pt x="14869" y="2154"/>
                </a:moveTo>
                <a:lnTo>
                  <a:pt x="14881" y="2152"/>
                </a:lnTo>
                <a:lnTo>
                  <a:pt x="15163" y="2101"/>
                </a:lnTo>
                <a:lnTo>
                  <a:pt x="15163" y="2101"/>
                </a:lnTo>
                <a:cubicBezTo>
                  <a:pt x="15203" y="2093"/>
                  <a:pt x="15242" y="2120"/>
                  <a:pt x="15250" y="2161"/>
                </a:cubicBezTo>
                <a:cubicBezTo>
                  <a:pt x="15257" y="2202"/>
                  <a:pt x="15230" y="2241"/>
                  <a:pt x="15190" y="2248"/>
                </a:cubicBezTo>
                <a:lnTo>
                  <a:pt x="14904" y="2301"/>
                </a:lnTo>
                <a:lnTo>
                  <a:pt x="14893" y="2302"/>
                </a:lnTo>
                <a:cubicBezTo>
                  <a:pt x="14852" y="2309"/>
                  <a:pt x="14813" y="2281"/>
                  <a:pt x="14807" y="2240"/>
                </a:cubicBezTo>
                <a:cubicBezTo>
                  <a:pt x="14800" y="2199"/>
                  <a:pt x="14828" y="2161"/>
                  <a:pt x="14869" y="2154"/>
                </a:cubicBezTo>
                <a:close/>
                <a:moveTo>
                  <a:pt x="15458" y="2047"/>
                </a:moveTo>
                <a:lnTo>
                  <a:pt x="15753" y="1992"/>
                </a:lnTo>
                <a:lnTo>
                  <a:pt x="15753" y="1992"/>
                </a:lnTo>
                <a:cubicBezTo>
                  <a:pt x="15793" y="1985"/>
                  <a:pt x="15832" y="2012"/>
                  <a:pt x="15840" y="2053"/>
                </a:cubicBezTo>
                <a:cubicBezTo>
                  <a:pt x="15847" y="2093"/>
                  <a:pt x="15820" y="2132"/>
                  <a:pt x="15780" y="2140"/>
                </a:cubicBezTo>
                <a:lnTo>
                  <a:pt x="15485" y="2194"/>
                </a:lnTo>
                <a:cubicBezTo>
                  <a:pt x="15444" y="2202"/>
                  <a:pt x="15405" y="2175"/>
                  <a:pt x="15397" y="2134"/>
                </a:cubicBezTo>
                <a:cubicBezTo>
                  <a:pt x="15390" y="2093"/>
                  <a:pt x="15417" y="2054"/>
                  <a:pt x="15458" y="2047"/>
                </a:cubicBezTo>
                <a:close/>
                <a:moveTo>
                  <a:pt x="16048" y="1938"/>
                </a:moveTo>
                <a:lnTo>
                  <a:pt x="16231" y="1905"/>
                </a:lnTo>
                <a:lnTo>
                  <a:pt x="16341" y="1882"/>
                </a:lnTo>
                <a:cubicBezTo>
                  <a:pt x="16381" y="1873"/>
                  <a:pt x="16421" y="1899"/>
                  <a:pt x="16429" y="1940"/>
                </a:cubicBezTo>
                <a:cubicBezTo>
                  <a:pt x="16438" y="1981"/>
                  <a:pt x="16412" y="2020"/>
                  <a:pt x="16371" y="2029"/>
                </a:cubicBezTo>
                <a:lnTo>
                  <a:pt x="16258" y="2052"/>
                </a:lnTo>
                <a:lnTo>
                  <a:pt x="16075" y="2086"/>
                </a:lnTo>
                <a:cubicBezTo>
                  <a:pt x="16034" y="2093"/>
                  <a:pt x="15995" y="2066"/>
                  <a:pt x="15987" y="2026"/>
                </a:cubicBezTo>
                <a:cubicBezTo>
                  <a:pt x="15980" y="1985"/>
                  <a:pt x="16007" y="1946"/>
                  <a:pt x="16048" y="1938"/>
                </a:cubicBezTo>
                <a:close/>
                <a:moveTo>
                  <a:pt x="16634" y="1821"/>
                </a:moveTo>
                <a:lnTo>
                  <a:pt x="16928" y="1759"/>
                </a:lnTo>
                <a:cubicBezTo>
                  <a:pt x="16968" y="1751"/>
                  <a:pt x="17008" y="1777"/>
                  <a:pt x="17017" y="1818"/>
                </a:cubicBezTo>
                <a:cubicBezTo>
                  <a:pt x="17025" y="1858"/>
                  <a:pt x="16999" y="1898"/>
                  <a:pt x="16959" y="1906"/>
                </a:cubicBezTo>
                <a:lnTo>
                  <a:pt x="16665" y="1968"/>
                </a:lnTo>
                <a:cubicBezTo>
                  <a:pt x="16624" y="1976"/>
                  <a:pt x="16585" y="1950"/>
                  <a:pt x="16576" y="1909"/>
                </a:cubicBezTo>
                <a:cubicBezTo>
                  <a:pt x="16568" y="1869"/>
                  <a:pt x="16594" y="1829"/>
                  <a:pt x="16634" y="1821"/>
                </a:cubicBezTo>
                <a:close/>
                <a:moveTo>
                  <a:pt x="17222" y="1698"/>
                </a:moveTo>
                <a:lnTo>
                  <a:pt x="17515" y="1637"/>
                </a:lnTo>
                <a:cubicBezTo>
                  <a:pt x="17556" y="1629"/>
                  <a:pt x="17596" y="1655"/>
                  <a:pt x="17604" y="1695"/>
                </a:cubicBezTo>
                <a:cubicBezTo>
                  <a:pt x="17612" y="1736"/>
                  <a:pt x="17586" y="1775"/>
                  <a:pt x="17546" y="1784"/>
                </a:cubicBezTo>
                <a:lnTo>
                  <a:pt x="17252" y="1845"/>
                </a:lnTo>
                <a:cubicBezTo>
                  <a:pt x="17212" y="1854"/>
                  <a:pt x="17172" y="1828"/>
                  <a:pt x="17163" y="1787"/>
                </a:cubicBezTo>
                <a:cubicBezTo>
                  <a:pt x="17155" y="1746"/>
                  <a:pt x="17181" y="1707"/>
                  <a:pt x="17222" y="1698"/>
                </a:cubicBezTo>
                <a:close/>
                <a:moveTo>
                  <a:pt x="17809" y="1576"/>
                </a:moveTo>
                <a:lnTo>
                  <a:pt x="18103" y="1515"/>
                </a:lnTo>
                <a:cubicBezTo>
                  <a:pt x="18143" y="1507"/>
                  <a:pt x="18183" y="1533"/>
                  <a:pt x="18192" y="1574"/>
                </a:cubicBezTo>
                <a:cubicBezTo>
                  <a:pt x="18200" y="1614"/>
                  <a:pt x="18174" y="1654"/>
                  <a:pt x="18133" y="1662"/>
                </a:cubicBezTo>
                <a:lnTo>
                  <a:pt x="17840" y="1723"/>
                </a:lnTo>
                <a:cubicBezTo>
                  <a:pt x="17799" y="1731"/>
                  <a:pt x="17759" y="1705"/>
                  <a:pt x="17751" y="1665"/>
                </a:cubicBezTo>
                <a:cubicBezTo>
                  <a:pt x="17743" y="1624"/>
                  <a:pt x="17769" y="1585"/>
                  <a:pt x="17809" y="1576"/>
                </a:cubicBezTo>
                <a:close/>
                <a:moveTo>
                  <a:pt x="18397" y="1454"/>
                </a:moveTo>
                <a:lnTo>
                  <a:pt x="18690" y="1394"/>
                </a:lnTo>
                <a:cubicBezTo>
                  <a:pt x="18731" y="1385"/>
                  <a:pt x="18771" y="1411"/>
                  <a:pt x="18779" y="1452"/>
                </a:cubicBezTo>
                <a:cubicBezTo>
                  <a:pt x="18787" y="1492"/>
                  <a:pt x="18761" y="1532"/>
                  <a:pt x="18721" y="1541"/>
                </a:cubicBezTo>
                <a:lnTo>
                  <a:pt x="18427" y="1601"/>
                </a:lnTo>
                <a:cubicBezTo>
                  <a:pt x="18387" y="1610"/>
                  <a:pt x="18347" y="1584"/>
                  <a:pt x="18338" y="1543"/>
                </a:cubicBezTo>
                <a:cubicBezTo>
                  <a:pt x="18330" y="1503"/>
                  <a:pt x="18356" y="1463"/>
                  <a:pt x="18397" y="1454"/>
                </a:cubicBezTo>
                <a:close/>
                <a:moveTo>
                  <a:pt x="18983" y="1332"/>
                </a:moveTo>
                <a:lnTo>
                  <a:pt x="19275" y="1266"/>
                </a:lnTo>
                <a:cubicBezTo>
                  <a:pt x="19316" y="1257"/>
                  <a:pt x="19356" y="1282"/>
                  <a:pt x="19365" y="1322"/>
                </a:cubicBezTo>
                <a:cubicBezTo>
                  <a:pt x="19374" y="1363"/>
                  <a:pt x="19349" y="1403"/>
                  <a:pt x="19308" y="1412"/>
                </a:cubicBezTo>
                <a:lnTo>
                  <a:pt x="19016" y="1478"/>
                </a:lnTo>
                <a:cubicBezTo>
                  <a:pt x="18975" y="1487"/>
                  <a:pt x="18935" y="1462"/>
                  <a:pt x="18926" y="1422"/>
                </a:cubicBezTo>
                <a:cubicBezTo>
                  <a:pt x="18917" y="1381"/>
                  <a:pt x="18942" y="1341"/>
                  <a:pt x="18983" y="1332"/>
                </a:cubicBezTo>
                <a:close/>
                <a:moveTo>
                  <a:pt x="19568" y="1200"/>
                </a:moveTo>
                <a:lnTo>
                  <a:pt x="19860" y="1133"/>
                </a:lnTo>
                <a:cubicBezTo>
                  <a:pt x="19901" y="1124"/>
                  <a:pt x="19941" y="1150"/>
                  <a:pt x="19950" y="1190"/>
                </a:cubicBezTo>
                <a:cubicBezTo>
                  <a:pt x="19959" y="1230"/>
                  <a:pt x="19934" y="1271"/>
                  <a:pt x="19894" y="1280"/>
                </a:cubicBezTo>
                <a:lnTo>
                  <a:pt x="19601" y="1346"/>
                </a:lnTo>
                <a:cubicBezTo>
                  <a:pt x="19561" y="1355"/>
                  <a:pt x="19520" y="1330"/>
                  <a:pt x="19511" y="1289"/>
                </a:cubicBezTo>
                <a:cubicBezTo>
                  <a:pt x="19502" y="1249"/>
                  <a:pt x="19527" y="1209"/>
                  <a:pt x="19568" y="1200"/>
                </a:cubicBezTo>
                <a:close/>
                <a:moveTo>
                  <a:pt x="20153" y="1067"/>
                </a:moveTo>
                <a:lnTo>
                  <a:pt x="20268" y="1041"/>
                </a:lnTo>
                <a:lnTo>
                  <a:pt x="20443" y="998"/>
                </a:lnTo>
                <a:lnTo>
                  <a:pt x="20443" y="998"/>
                </a:lnTo>
                <a:cubicBezTo>
                  <a:pt x="20483" y="987"/>
                  <a:pt x="20524" y="1012"/>
                  <a:pt x="20534" y="1052"/>
                </a:cubicBezTo>
                <a:cubicBezTo>
                  <a:pt x="20544" y="1092"/>
                  <a:pt x="20520" y="1133"/>
                  <a:pt x="20479" y="1143"/>
                </a:cubicBezTo>
                <a:lnTo>
                  <a:pt x="20301" y="1188"/>
                </a:lnTo>
                <a:lnTo>
                  <a:pt x="20186" y="1214"/>
                </a:lnTo>
                <a:cubicBezTo>
                  <a:pt x="20146" y="1223"/>
                  <a:pt x="20106" y="1197"/>
                  <a:pt x="20096" y="1157"/>
                </a:cubicBezTo>
                <a:cubicBezTo>
                  <a:pt x="20087" y="1117"/>
                  <a:pt x="20113" y="1076"/>
                  <a:pt x="20153" y="1067"/>
                </a:cubicBezTo>
                <a:close/>
                <a:moveTo>
                  <a:pt x="20734" y="925"/>
                </a:moveTo>
                <a:lnTo>
                  <a:pt x="21025" y="852"/>
                </a:lnTo>
                <a:cubicBezTo>
                  <a:pt x="21065" y="842"/>
                  <a:pt x="21106" y="866"/>
                  <a:pt x="21116" y="907"/>
                </a:cubicBezTo>
                <a:cubicBezTo>
                  <a:pt x="21126" y="947"/>
                  <a:pt x="21102" y="987"/>
                  <a:pt x="21062" y="998"/>
                </a:cubicBezTo>
                <a:lnTo>
                  <a:pt x="20771" y="1070"/>
                </a:lnTo>
                <a:cubicBezTo>
                  <a:pt x="20730" y="1080"/>
                  <a:pt x="20690" y="1056"/>
                  <a:pt x="20680" y="1016"/>
                </a:cubicBezTo>
                <a:cubicBezTo>
                  <a:pt x="20670" y="976"/>
                  <a:pt x="20694" y="935"/>
                  <a:pt x="20734" y="925"/>
                </a:cubicBezTo>
                <a:close/>
                <a:moveTo>
                  <a:pt x="21316" y="779"/>
                </a:moveTo>
                <a:lnTo>
                  <a:pt x="21607" y="706"/>
                </a:lnTo>
                <a:cubicBezTo>
                  <a:pt x="21647" y="696"/>
                  <a:pt x="21688" y="721"/>
                  <a:pt x="21698" y="761"/>
                </a:cubicBezTo>
                <a:cubicBezTo>
                  <a:pt x="21708" y="801"/>
                  <a:pt x="21684" y="842"/>
                  <a:pt x="21644" y="852"/>
                </a:cubicBezTo>
                <a:lnTo>
                  <a:pt x="21353" y="925"/>
                </a:lnTo>
                <a:cubicBezTo>
                  <a:pt x="21312" y="935"/>
                  <a:pt x="21272" y="910"/>
                  <a:pt x="21262" y="870"/>
                </a:cubicBezTo>
                <a:cubicBezTo>
                  <a:pt x="21252" y="830"/>
                  <a:pt x="21276" y="789"/>
                  <a:pt x="21316" y="779"/>
                </a:cubicBezTo>
                <a:close/>
                <a:moveTo>
                  <a:pt x="21897" y="631"/>
                </a:moveTo>
                <a:lnTo>
                  <a:pt x="22187" y="555"/>
                </a:lnTo>
                <a:cubicBezTo>
                  <a:pt x="22227" y="545"/>
                  <a:pt x="22268" y="569"/>
                  <a:pt x="22279" y="609"/>
                </a:cubicBezTo>
                <a:cubicBezTo>
                  <a:pt x="22289" y="649"/>
                  <a:pt x="22265" y="690"/>
                  <a:pt x="22225" y="701"/>
                </a:cubicBezTo>
                <a:lnTo>
                  <a:pt x="21935" y="776"/>
                </a:lnTo>
                <a:cubicBezTo>
                  <a:pt x="21895" y="787"/>
                  <a:pt x="21854" y="763"/>
                  <a:pt x="21843" y="723"/>
                </a:cubicBezTo>
                <a:cubicBezTo>
                  <a:pt x="21833" y="682"/>
                  <a:pt x="21857" y="642"/>
                  <a:pt x="21897" y="631"/>
                </a:cubicBezTo>
                <a:close/>
                <a:moveTo>
                  <a:pt x="22478" y="480"/>
                </a:moveTo>
                <a:lnTo>
                  <a:pt x="22768" y="404"/>
                </a:lnTo>
                <a:cubicBezTo>
                  <a:pt x="22808" y="394"/>
                  <a:pt x="22849" y="418"/>
                  <a:pt x="22859" y="458"/>
                </a:cubicBezTo>
                <a:cubicBezTo>
                  <a:pt x="22870" y="498"/>
                  <a:pt x="22846" y="539"/>
                  <a:pt x="22806" y="549"/>
                </a:cubicBezTo>
                <a:lnTo>
                  <a:pt x="22515" y="625"/>
                </a:lnTo>
                <a:cubicBezTo>
                  <a:pt x="22475" y="636"/>
                  <a:pt x="22434" y="611"/>
                  <a:pt x="22424" y="571"/>
                </a:cubicBezTo>
                <a:cubicBezTo>
                  <a:pt x="22413" y="531"/>
                  <a:pt x="22437" y="490"/>
                  <a:pt x="22478" y="480"/>
                </a:cubicBezTo>
                <a:close/>
                <a:moveTo>
                  <a:pt x="23059" y="329"/>
                </a:moveTo>
                <a:lnTo>
                  <a:pt x="23349" y="255"/>
                </a:lnTo>
                <a:cubicBezTo>
                  <a:pt x="23389" y="244"/>
                  <a:pt x="23430" y="269"/>
                  <a:pt x="23440" y="309"/>
                </a:cubicBezTo>
                <a:cubicBezTo>
                  <a:pt x="23451" y="349"/>
                  <a:pt x="23427" y="390"/>
                  <a:pt x="23386" y="400"/>
                </a:cubicBezTo>
                <a:lnTo>
                  <a:pt x="23096" y="474"/>
                </a:lnTo>
                <a:cubicBezTo>
                  <a:pt x="23056" y="485"/>
                  <a:pt x="23015" y="460"/>
                  <a:pt x="23005" y="420"/>
                </a:cubicBezTo>
                <a:cubicBezTo>
                  <a:pt x="22994" y="380"/>
                  <a:pt x="23018" y="339"/>
                  <a:pt x="23059" y="329"/>
                </a:cubicBezTo>
                <a:close/>
                <a:moveTo>
                  <a:pt x="23640" y="180"/>
                </a:moveTo>
                <a:lnTo>
                  <a:pt x="23930" y="106"/>
                </a:lnTo>
                <a:lnTo>
                  <a:pt x="23930" y="106"/>
                </a:lnTo>
                <a:cubicBezTo>
                  <a:pt x="23971" y="96"/>
                  <a:pt x="24011" y="120"/>
                  <a:pt x="24022" y="160"/>
                </a:cubicBezTo>
                <a:cubicBezTo>
                  <a:pt x="24032" y="200"/>
                  <a:pt x="24008" y="241"/>
                  <a:pt x="23968" y="251"/>
                </a:cubicBezTo>
                <a:lnTo>
                  <a:pt x="23677" y="326"/>
                </a:lnTo>
                <a:cubicBezTo>
                  <a:pt x="23637" y="336"/>
                  <a:pt x="23596" y="312"/>
                  <a:pt x="23586" y="272"/>
                </a:cubicBezTo>
                <a:cubicBezTo>
                  <a:pt x="23575" y="231"/>
                  <a:pt x="23600" y="191"/>
                  <a:pt x="23640" y="180"/>
                </a:cubicBezTo>
                <a:close/>
                <a:moveTo>
                  <a:pt x="24221" y="32"/>
                </a:moveTo>
                <a:lnTo>
                  <a:pt x="24306" y="10"/>
                </a:lnTo>
                <a:lnTo>
                  <a:pt x="24306" y="10"/>
                </a:lnTo>
                <a:cubicBezTo>
                  <a:pt x="24346" y="0"/>
                  <a:pt x="24387" y="24"/>
                  <a:pt x="24397" y="64"/>
                </a:cubicBezTo>
                <a:cubicBezTo>
                  <a:pt x="24407" y="104"/>
                  <a:pt x="24383" y="145"/>
                  <a:pt x="24343" y="155"/>
                </a:cubicBezTo>
                <a:lnTo>
                  <a:pt x="24258" y="177"/>
                </a:lnTo>
                <a:cubicBezTo>
                  <a:pt x="24218" y="187"/>
                  <a:pt x="24177" y="163"/>
                  <a:pt x="24167" y="123"/>
                </a:cubicBezTo>
                <a:cubicBezTo>
                  <a:pt x="24157" y="83"/>
                  <a:pt x="24181" y="42"/>
                  <a:pt x="24221" y="32"/>
                </a:cubicBezTo>
                <a:close/>
              </a:path>
            </a:pathLst>
          </a:custGeom>
          <a:solidFill>
            <a:srgbClr val="4BACC6"/>
          </a:solidFill>
          <a:ln w="0" cap="flat">
            <a:solidFill>
              <a:srgbClr val="4BACC6"/>
            </a:solidFill>
            <a:prstDash val="solid"/>
            <a:round/>
            <a:headEnd/>
            <a:tailEnd/>
          </a:ln>
        </p:spPr>
        <p:txBody>
          <a:bodyPr vert="horz" wrap="square" lIns="121920" tIns="60960" rIns="121920" bIns="60960" numCol="1" anchor="t" anchorCtr="0" compatLnSpc="1">
            <a:prstTxWarp prst="textNoShape">
              <a:avLst/>
            </a:prstTxWarp>
          </a:bodyPr>
          <a:lstStyle/>
          <a:p>
            <a:endParaRPr lang="en-GB" sz="1867"/>
          </a:p>
        </p:txBody>
      </p:sp>
      <p:sp>
        <p:nvSpPr>
          <p:cNvPr id="39" name="Rectangle 30">
            <a:extLst>
              <a:ext uri="{FF2B5EF4-FFF2-40B4-BE49-F238E27FC236}">
                <a16:creationId xmlns:a16="http://schemas.microsoft.com/office/drawing/2014/main" id="{C21EA5F0-DCDB-EB03-3486-C26872452DEC}"/>
              </a:ext>
            </a:extLst>
          </p:cNvPr>
          <p:cNvSpPr>
            <a:spLocks noChangeArrowheads="1"/>
          </p:cNvSpPr>
          <p:nvPr/>
        </p:nvSpPr>
        <p:spPr bwMode="auto">
          <a:xfrm>
            <a:off x="2641601" y="4252385"/>
            <a:ext cx="327013" cy="225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170">
              <a:buClrTx/>
            </a:pPr>
            <a:r>
              <a:rPr lang="en-US" altLang="en-US" sz="1467">
                <a:solidFill>
                  <a:srgbClr val="000000"/>
                </a:solidFill>
                <a:latin typeface="Calibri" panose="020F0502020204030204" pitchFamily="34" charset="0"/>
              </a:rPr>
              <a:t> 500</a:t>
            </a:r>
            <a:endParaRPr lang="en-US" altLang="en-US" sz="2400"/>
          </a:p>
        </p:txBody>
      </p:sp>
      <p:sp>
        <p:nvSpPr>
          <p:cNvPr id="40" name="Rectangle 31">
            <a:extLst>
              <a:ext uri="{FF2B5EF4-FFF2-40B4-BE49-F238E27FC236}">
                <a16:creationId xmlns:a16="http://schemas.microsoft.com/office/drawing/2014/main" id="{2AB29B32-6BC1-50DA-4A1F-9BBC1BCABA0D}"/>
              </a:ext>
            </a:extLst>
          </p:cNvPr>
          <p:cNvSpPr>
            <a:spLocks noChangeArrowheads="1"/>
          </p:cNvSpPr>
          <p:nvPr/>
        </p:nvSpPr>
        <p:spPr bwMode="auto">
          <a:xfrm>
            <a:off x="2552700" y="3729569"/>
            <a:ext cx="421590" cy="225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170">
              <a:buClrTx/>
            </a:pPr>
            <a:r>
              <a:rPr lang="en-US" altLang="en-US" sz="1467">
                <a:solidFill>
                  <a:srgbClr val="000000"/>
                </a:solidFill>
                <a:latin typeface="Calibri" panose="020F0502020204030204" pitchFamily="34" charset="0"/>
              </a:rPr>
              <a:t>1 000</a:t>
            </a:r>
            <a:endParaRPr lang="en-US" altLang="en-US" sz="2400"/>
          </a:p>
        </p:txBody>
      </p:sp>
      <p:sp>
        <p:nvSpPr>
          <p:cNvPr id="41" name="Rectangle 32">
            <a:extLst>
              <a:ext uri="{FF2B5EF4-FFF2-40B4-BE49-F238E27FC236}">
                <a16:creationId xmlns:a16="http://schemas.microsoft.com/office/drawing/2014/main" id="{57EB74EA-BCD5-A69F-E522-42044B75672F}"/>
              </a:ext>
            </a:extLst>
          </p:cNvPr>
          <p:cNvSpPr>
            <a:spLocks noChangeArrowheads="1"/>
          </p:cNvSpPr>
          <p:nvPr/>
        </p:nvSpPr>
        <p:spPr bwMode="auto">
          <a:xfrm>
            <a:off x="2552700" y="3210985"/>
            <a:ext cx="421590" cy="225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170">
              <a:buClrTx/>
            </a:pPr>
            <a:r>
              <a:rPr lang="en-US" altLang="en-US" sz="1467">
                <a:solidFill>
                  <a:srgbClr val="000000"/>
                </a:solidFill>
                <a:latin typeface="Calibri" panose="020F0502020204030204" pitchFamily="34" charset="0"/>
              </a:rPr>
              <a:t>1 500</a:t>
            </a:r>
            <a:endParaRPr lang="en-US" altLang="en-US" sz="2400"/>
          </a:p>
        </p:txBody>
      </p:sp>
      <p:sp>
        <p:nvSpPr>
          <p:cNvPr id="42" name="Rectangle 33">
            <a:extLst>
              <a:ext uri="{FF2B5EF4-FFF2-40B4-BE49-F238E27FC236}">
                <a16:creationId xmlns:a16="http://schemas.microsoft.com/office/drawing/2014/main" id="{4666061B-6C40-19D4-0CEC-FCFE01341EB4}"/>
              </a:ext>
            </a:extLst>
          </p:cNvPr>
          <p:cNvSpPr>
            <a:spLocks noChangeArrowheads="1"/>
          </p:cNvSpPr>
          <p:nvPr/>
        </p:nvSpPr>
        <p:spPr bwMode="auto">
          <a:xfrm>
            <a:off x="2552700" y="2686051"/>
            <a:ext cx="421590" cy="225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170">
              <a:buClrTx/>
            </a:pPr>
            <a:r>
              <a:rPr lang="en-US" altLang="en-US" sz="1467">
                <a:solidFill>
                  <a:srgbClr val="000000"/>
                </a:solidFill>
                <a:latin typeface="Calibri" panose="020F0502020204030204" pitchFamily="34" charset="0"/>
              </a:rPr>
              <a:t>2 000</a:t>
            </a:r>
            <a:endParaRPr lang="en-US" altLang="en-US" sz="2400"/>
          </a:p>
        </p:txBody>
      </p:sp>
      <p:sp>
        <p:nvSpPr>
          <p:cNvPr id="43" name="Rectangle 34">
            <a:extLst>
              <a:ext uri="{FF2B5EF4-FFF2-40B4-BE49-F238E27FC236}">
                <a16:creationId xmlns:a16="http://schemas.microsoft.com/office/drawing/2014/main" id="{A3FC9116-D850-2332-34CF-8641D6BC89C8}"/>
              </a:ext>
            </a:extLst>
          </p:cNvPr>
          <p:cNvSpPr>
            <a:spLocks noChangeArrowheads="1"/>
          </p:cNvSpPr>
          <p:nvPr/>
        </p:nvSpPr>
        <p:spPr bwMode="auto">
          <a:xfrm>
            <a:off x="2552700" y="2163235"/>
            <a:ext cx="421590" cy="225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170">
              <a:buClrTx/>
            </a:pPr>
            <a:r>
              <a:rPr lang="en-US" altLang="en-US" sz="1467">
                <a:solidFill>
                  <a:srgbClr val="000000"/>
                </a:solidFill>
                <a:latin typeface="Calibri" panose="020F0502020204030204" pitchFamily="34" charset="0"/>
              </a:rPr>
              <a:t>2 500</a:t>
            </a:r>
            <a:endParaRPr lang="en-US" altLang="en-US" sz="2400"/>
          </a:p>
        </p:txBody>
      </p:sp>
      <p:sp>
        <p:nvSpPr>
          <p:cNvPr id="44" name="Rectangle 35">
            <a:extLst>
              <a:ext uri="{FF2B5EF4-FFF2-40B4-BE49-F238E27FC236}">
                <a16:creationId xmlns:a16="http://schemas.microsoft.com/office/drawing/2014/main" id="{74D5027A-9F0E-EB3A-9EB4-FA92ED5A7AAE}"/>
              </a:ext>
            </a:extLst>
          </p:cNvPr>
          <p:cNvSpPr>
            <a:spLocks noChangeArrowheads="1"/>
          </p:cNvSpPr>
          <p:nvPr/>
        </p:nvSpPr>
        <p:spPr bwMode="auto">
          <a:xfrm>
            <a:off x="2552700" y="1640418"/>
            <a:ext cx="421590" cy="225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170">
              <a:buClrTx/>
            </a:pPr>
            <a:r>
              <a:rPr lang="en-US" altLang="en-US" sz="1467" dirty="0">
                <a:solidFill>
                  <a:srgbClr val="000000"/>
                </a:solidFill>
                <a:latin typeface="Calibri" panose="020F0502020204030204" pitchFamily="34" charset="0"/>
              </a:rPr>
              <a:t>3 000</a:t>
            </a:r>
            <a:endParaRPr lang="en-US" altLang="en-US" sz="2400" dirty="0"/>
          </a:p>
        </p:txBody>
      </p:sp>
      <p:sp>
        <p:nvSpPr>
          <p:cNvPr id="45" name="Rectangle 36">
            <a:extLst>
              <a:ext uri="{FF2B5EF4-FFF2-40B4-BE49-F238E27FC236}">
                <a16:creationId xmlns:a16="http://schemas.microsoft.com/office/drawing/2014/main" id="{B65A8982-7218-BB71-FF67-E2B39CD13325}"/>
              </a:ext>
            </a:extLst>
          </p:cNvPr>
          <p:cNvSpPr>
            <a:spLocks noChangeArrowheads="1"/>
          </p:cNvSpPr>
          <p:nvPr/>
        </p:nvSpPr>
        <p:spPr bwMode="auto">
          <a:xfrm>
            <a:off x="3109385" y="4955118"/>
            <a:ext cx="378309" cy="225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170">
              <a:buClrTx/>
            </a:pPr>
            <a:r>
              <a:rPr lang="en-US" altLang="en-US" sz="1467">
                <a:solidFill>
                  <a:srgbClr val="000000"/>
                </a:solidFill>
                <a:latin typeface="Calibri" panose="020F0502020204030204" pitchFamily="34" charset="0"/>
              </a:rPr>
              <a:t>2022</a:t>
            </a:r>
            <a:endParaRPr lang="en-US" altLang="en-US" sz="2400"/>
          </a:p>
        </p:txBody>
      </p:sp>
      <p:sp>
        <p:nvSpPr>
          <p:cNvPr id="46" name="Rectangle 37">
            <a:extLst>
              <a:ext uri="{FF2B5EF4-FFF2-40B4-BE49-F238E27FC236}">
                <a16:creationId xmlns:a16="http://schemas.microsoft.com/office/drawing/2014/main" id="{78E4A733-7D4A-3AB9-3DBF-F5ABF9AC9184}"/>
              </a:ext>
            </a:extLst>
          </p:cNvPr>
          <p:cNvSpPr>
            <a:spLocks noChangeArrowheads="1"/>
          </p:cNvSpPr>
          <p:nvPr/>
        </p:nvSpPr>
        <p:spPr bwMode="auto">
          <a:xfrm>
            <a:off x="4135967" y="4955118"/>
            <a:ext cx="378309" cy="225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170">
              <a:buClrTx/>
            </a:pPr>
            <a:r>
              <a:rPr lang="en-US" altLang="en-US" sz="1467">
                <a:solidFill>
                  <a:srgbClr val="000000"/>
                </a:solidFill>
                <a:latin typeface="Calibri" panose="020F0502020204030204" pitchFamily="34" charset="0"/>
              </a:rPr>
              <a:t>2025</a:t>
            </a:r>
            <a:endParaRPr lang="en-US" altLang="en-US" sz="2400"/>
          </a:p>
        </p:txBody>
      </p:sp>
      <p:sp>
        <p:nvSpPr>
          <p:cNvPr id="47" name="Rectangle 38">
            <a:extLst>
              <a:ext uri="{FF2B5EF4-FFF2-40B4-BE49-F238E27FC236}">
                <a16:creationId xmlns:a16="http://schemas.microsoft.com/office/drawing/2014/main" id="{6E755177-021C-45EC-1733-A09F3BC5273B}"/>
              </a:ext>
            </a:extLst>
          </p:cNvPr>
          <p:cNvSpPr>
            <a:spLocks noChangeArrowheads="1"/>
          </p:cNvSpPr>
          <p:nvPr/>
        </p:nvSpPr>
        <p:spPr bwMode="auto">
          <a:xfrm>
            <a:off x="5846234" y="4955118"/>
            <a:ext cx="378309" cy="225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170">
              <a:buClrTx/>
            </a:pPr>
            <a:r>
              <a:rPr lang="en-US" altLang="en-US" sz="1467">
                <a:solidFill>
                  <a:srgbClr val="000000"/>
                </a:solidFill>
                <a:latin typeface="Calibri" panose="020F0502020204030204" pitchFamily="34" charset="0"/>
              </a:rPr>
              <a:t>2030</a:t>
            </a:r>
            <a:endParaRPr lang="en-US" altLang="en-US" sz="2400"/>
          </a:p>
        </p:txBody>
      </p:sp>
      <p:sp>
        <p:nvSpPr>
          <p:cNvPr id="48" name="Rectangle 39">
            <a:extLst>
              <a:ext uri="{FF2B5EF4-FFF2-40B4-BE49-F238E27FC236}">
                <a16:creationId xmlns:a16="http://schemas.microsoft.com/office/drawing/2014/main" id="{3F8AC998-2DC3-ED5A-4006-3FBA6E7A8D54}"/>
              </a:ext>
            </a:extLst>
          </p:cNvPr>
          <p:cNvSpPr>
            <a:spLocks noChangeArrowheads="1"/>
          </p:cNvSpPr>
          <p:nvPr/>
        </p:nvSpPr>
        <p:spPr bwMode="auto">
          <a:xfrm>
            <a:off x="7558618" y="4955118"/>
            <a:ext cx="378309" cy="225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170">
              <a:buClrTx/>
            </a:pPr>
            <a:r>
              <a:rPr lang="en-US" altLang="en-US" sz="1467">
                <a:solidFill>
                  <a:srgbClr val="000000"/>
                </a:solidFill>
                <a:latin typeface="Calibri" panose="020F0502020204030204" pitchFamily="34" charset="0"/>
              </a:rPr>
              <a:t>2035</a:t>
            </a:r>
            <a:endParaRPr lang="en-US" altLang="en-US" sz="2400"/>
          </a:p>
        </p:txBody>
      </p:sp>
      <p:sp>
        <p:nvSpPr>
          <p:cNvPr id="49" name="Rectangle 40">
            <a:extLst>
              <a:ext uri="{FF2B5EF4-FFF2-40B4-BE49-F238E27FC236}">
                <a16:creationId xmlns:a16="http://schemas.microsoft.com/office/drawing/2014/main" id="{D13065D6-0279-DEBE-EA61-A1E960B58F16}"/>
              </a:ext>
            </a:extLst>
          </p:cNvPr>
          <p:cNvSpPr>
            <a:spLocks noChangeArrowheads="1"/>
          </p:cNvSpPr>
          <p:nvPr/>
        </p:nvSpPr>
        <p:spPr bwMode="auto">
          <a:xfrm>
            <a:off x="9268885" y="4955118"/>
            <a:ext cx="378309" cy="225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170">
              <a:buClrTx/>
            </a:pPr>
            <a:r>
              <a:rPr lang="en-US" altLang="en-US" sz="1467">
                <a:solidFill>
                  <a:srgbClr val="000000"/>
                </a:solidFill>
                <a:latin typeface="Calibri" panose="020F0502020204030204" pitchFamily="34" charset="0"/>
              </a:rPr>
              <a:t>2040</a:t>
            </a:r>
            <a:endParaRPr lang="en-US" altLang="en-US" sz="2400"/>
          </a:p>
        </p:txBody>
      </p:sp>
      <p:sp>
        <p:nvSpPr>
          <p:cNvPr id="50" name="Rectangle 35">
            <a:extLst>
              <a:ext uri="{FF2B5EF4-FFF2-40B4-BE49-F238E27FC236}">
                <a16:creationId xmlns:a16="http://schemas.microsoft.com/office/drawing/2014/main" id="{FD8FDA4C-7A01-408A-94E4-053FB28CF0BF}"/>
              </a:ext>
            </a:extLst>
          </p:cNvPr>
          <p:cNvSpPr>
            <a:spLocks noChangeArrowheads="1"/>
          </p:cNvSpPr>
          <p:nvPr/>
        </p:nvSpPr>
        <p:spPr bwMode="auto">
          <a:xfrm>
            <a:off x="2149197" y="1609406"/>
            <a:ext cx="357470" cy="225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170">
              <a:buClrTx/>
            </a:pPr>
            <a:r>
              <a:rPr lang="en-US" altLang="en-US" sz="1467" dirty="0" err="1">
                <a:solidFill>
                  <a:srgbClr val="000000"/>
                </a:solidFill>
                <a:latin typeface="Calibri" panose="020F0502020204030204" pitchFamily="34" charset="0"/>
              </a:rPr>
              <a:t>TWh</a:t>
            </a:r>
            <a:endParaRPr lang="en-US" altLang="en-US" sz="2400" dirty="0"/>
          </a:p>
        </p:txBody>
      </p:sp>
    </p:spTree>
    <p:extLst>
      <p:ext uri="{BB962C8B-B14F-4D97-AF65-F5344CB8AC3E}">
        <p14:creationId xmlns:p14="http://schemas.microsoft.com/office/powerpoint/2010/main" val="359249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1000"/>
                                        <p:tgtEl>
                                          <p:spTgt spid="3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left)">
                                      <p:cBhvr>
                                        <p:cTn id="10" dur="10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1000"/>
                                        <p:tgtEl>
                                          <p:spTgt spid="38"/>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left)">
                                      <p:cBhvr>
                                        <p:cTn id="18"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EE88BF-BE02-491C-0C24-3E0B0CD23142}"/>
              </a:ext>
            </a:extLst>
          </p:cNvPr>
          <p:cNvSpPr>
            <a:spLocks noGrp="1"/>
          </p:cNvSpPr>
          <p:nvPr>
            <p:ph type="body" sz="quarter" idx="12"/>
          </p:nvPr>
        </p:nvSpPr>
        <p:spPr/>
        <p:txBody>
          <a:bodyPr/>
          <a:lstStyle/>
          <a:p>
            <a:r>
              <a:rPr lang="en-GB"/>
              <a:t>Hot weather drives energy demand for air conditioning</a:t>
            </a:r>
          </a:p>
        </p:txBody>
      </p:sp>
      <p:sp>
        <p:nvSpPr>
          <p:cNvPr id="3" name="Text Placeholder 2">
            <a:extLst>
              <a:ext uri="{FF2B5EF4-FFF2-40B4-BE49-F238E27FC236}">
                <a16:creationId xmlns:a16="http://schemas.microsoft.com/office/drawing/2014/main" id="{35226E32-77B2-CD51-E77A-BAF87D005548}"/>
              </a:ext>
            </a:extLst>
          </p:cNvPr>
          <p:cNvSpPr>
            <a:spLocks noGrp="1"/>
          </p:cNvSpPr>
          <p:nvPr>
            <p:ph type="body" sz="quarter" idx="13"/>
          </p:nvPr>
        </p:nvSpPr>
        <p:spPr>
          <a:xfrm>
            <a:off x="952820" y="5839845"/>
            <a:ext cx="10286360" cy="579689"/>
          </a:xfrm>
        </p:spPr>
        <p:txBody>
          <a:bodyPr/>
          <a:lstStyle/>
          <a:p>
            <a:r>
              <a:rPr lang="en-GB"/>
              <a:t>Every 1°C increase in the average daily temperature above 24°C drives a rise of about 4% in electricity demand in Texas, and a 2% gain in India, where air conditioner ownership is much lower.</a:t>
            </a:r>
          </a:p>
        </p:txBody>
      </p:sp>
      <p:sp>
        <p:nvSpPr>
          <p:cNvPr id="4" name="Text Placeholder 3">
            <a:extLst>
              <a:ext uri="{FF2B5EF4-FFF2-40B4-BE49-F238E27FC236}">
                <a16:creationId xmlns:a16="http://schemas.microsoft.com/office/drawing/2014/main" id="{5CF223CF-527A-B980-5936-CA7A65F5EDCD}"/>
              </a:ext>
            </a:extLst>
          </p:cNvPr>
          <p:cNvSpPr>
            <a:spLocks noGrp="1"/>
          </p:cNvSpPr>
          <p:nvPr>
            <p:ph type="body" sz="quarter" idx="14"/>
          </p:nvPr>
        </p:nvSpPr>
        <p:spPr/>
        <p:txBody>
          <a:bodyPr/>
          <a:lstStyle/>
          <a:p>
            <a:r>
              <a:rPr lang="de-DE" err="1"/>
              <a:t>Electricity</a:t>
            </a:r>
            <a:r>
              <a:rPr lang="de-DE"/>
              <a:t> </a:t>
            </a:r>
            <a:r>
              <a:rPr lang="de-DE" err="1"/>
              <a:t>load</a:t>
            </a:r>
            <a:r>
              <a:rPr lang="de-DE"/>
              <a:t> and maximum </a:t>
            </a:r>
            <a:r>
              <a:rPr lang="de-DE" err="1"/>
              <a:t>daily</a:t>
            </a:r>
            <a:r>
              <a:rPr lang="de-DE"/>
              <a:t> </a:t>
            </a:r>
            <a:r>
              <a:rPr lang="de-DE" err="1"/>
              <a:t>temperature</a:t>
            </a:r>
            <a:r>
              <a:rPr lang="de-DE"/>
              <a:t>, May-September, 2019 and 2023</a:t>
            </a:r>
            <a:endParaRPr lang="en-GB"/>
          </a:p>
        </p:txBody>
      </p:sp>
      <p:pic>
        <p:nvPicPr>
          <p:cNvPr id="5" name="Picture 4">
            <a:extLst>
              <a:ext uri="{FF2B5EF4-FFF2-40B4-BE49-F238E27FC236}">
                <a16:creationId xmlns:a16="http://schemas.microsoft.com/office/drawing/2014/main" id="{E73103D1-9573-8893-9A5F-C88909FE486A}"/>
              </a:ext>
            </a:extLst>
          </p:cNvPr>
          <p:cNvPicPr>
            <a:picLocks noChangeAspect="1"/>
          </p:cNvPicPr>
          <p:nvPr/>
        </p:nvPicPr>
        <p:blipFill>
          <a:blip r:embed="rId3"/>
          <a:stretch>
            <a:fillRect/>
          </a:stretch>
        </p:blipFill>
        <p:spPr>
          <a:xfrm>
            <a:off x="1861432" y="1393920"/>
            <a:ext cx="8199531" cy="4405741"/>
          </a:xfrm>
          <a:prstGeom prst="rect">
            <a:avLst/>
          </a:prstGeom>
        </p:spPr>
      </p:pic>
    </p:spTree>
    <p:extLst>
      <p:ext uri="{BB962C8B-B14F-4D97-AF65-F5344CB8AC3E}">
        <p14:creationId xmlns:p14="http://schemas.microsoft.com/office/powerpoint/2010/main" val="1400972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093F91-C73F-FD0F-3E61-3F8EA47D8590}"/>
              </a:ext>
            </a:extLst>
          </p:cNvPr>
          <p:cNvSpPr>
            <a:spLocks noGrp="1"/>
          </p:cNvSpPr>
          <p:nvPr>
            <p:ph type="body" sz="quarter" idx="12"/>
          </p:nvPr>
        </p:nvSpPr>
        <p:spPr/>
        <p:txBody>
          <a:bodyPr/>
          <a:lstStyle/>
          <a:p>
            <a:r>
              <a:rPr lang="en-GB" dirty="0"/>
              <a:t>MEPS for best in class already exist for air conditioners</a:t>
            </a:r>
          </a:p>
        </p:txBody>
      </p:sp>
      <p:sp>
        <p:nvSpPr>
          <p:cNvPr id="3" name="Text Placeholder 2">
            <a:extLst>
              <a:ext uri="{FF2B5EF4-FFF2-40B4-BE49-F238E27FC236}">
                <a16:creationId xmlns:a16="http://schemas.microsoft.com/office/drawing/2014/main" id="{DE7D796E-63F4-E830-709C-CFCF68C0972D}"/>
              </a:ext>
            </a:extLst>
          </p:cNvPr>
          <p:cNvSpPr>
            <a:spLocks noGrp="1"/>
          </p:cNvSpPr>
          <p:nvPr>
            <p:ph type="body" sz="quarter" idx="13"/>
          </p:nvPr>
        </p:nvSpPr>
        <p:spPr>
          <a:xfrm>
            <a:off x="2725271" y="5839845"/>
            <a:ext cx="6741459" cy="579689"/>
          </a:xfrm>
        </p:spPr>
        <p:txBody>
          <a:bodyPr/>
          <a:lstStyle/>
          <a:p>
            <a:r>
              <a:rPr lang="en-GB"/>
              <a:t>The technologies needed to achieve a doubling already exist, and policy thresholds are rapidly moving towards the required level.</a:t>
            </a:r>
          </a:p>
        </p:txBody>
      </p:sp>
      <p:sp>
        <p:nvSpPr>
          <p:cNvPr id="4" name="Text Placeholder 3">
            <a:extLst>
              <a:ext uri="{FF2B5EF4-FFF2-40B4-BE49-F238E27FC236}">
                <a16:creationId xmlns:a16="http://schemas.microsoft.com/office/drawing/2014/main" id="{ABBDDF15-C2DF-BF9E-3CE2-0A462DA45F0C}"/>
              </a:ext>
            </a:extLst>
          </p:cNvPr>
          <p:cNvSpPr>
            <a:spLocks noGrp="1"/>
          </p:cNvSpPr>
          <p:nvPr>
            <p:ph type="body" sz="quarter" idx="14"/>
          </p:nvPr>
        </p:nvSpPr>
        <p:spPr/>
        <p:txBody>
          <a:bodyPr/>
          <a:lstStyle/>
          <a:p>
            <a:r>
              <a:rPr lang="en-GB"/>
              <a:t>Minimum Energy Performance Standards, IEA Efficiency Policy Level Index end uses, global country range, 2023 and 2030</a:t>
            </a:r>
          </a:p>
        </p:txBody>
      </p:sp>
      <p:pic>
        <p:nvPicPr>
          <p:cNvPr id="6" name="Picture 5">
            <a:extLst>
              <a:ext uri="{FF2B5EF4-FFF2-40B4-BE49-F238E27FC236}">
                <a16:creationId xmlns:a16="http://schemas.microsoft.com/office/drawing/2014/main" id="{9C5D2784-E07F-03CB-E2BE-0FC7FDD21045}"/>
              </a:ext>
            </a:extLst>
          </p:cNvPr>
          <p:cNvPicPr>
            <a:picLocks noChangeAspect="1"/>
          </p:cNvPicPr>
          <p:nvPr/>
        </p:nvPicPr>
        <p:blipFill>
          <a:blip r:embed="rId3"/>
          <a:stretch>
            <a:fillRect/>
          </a:stretch>
        </p:blipFill>
        <p:spPr>
          <a:xfrm>
            <a:off x="1578820" y="1548279"/>
            <a:ext cx="9034360" cy="3817861"/>
          </a:xfrm>
          <a:prstGeom prst="rect">
            <a:avLst/>
          </a:prstGeom>
        </p:spPr>
      </p:pic>
    </p:spTree>
    <p:extLst>
      <p:ext uri="{BB962C8B-B14F-4D97-AF65-F5344CB8AC3E}">
        <p14:creationId xmlns:p14="http://schemas.microsoft.com/office/powerpoint/2010/main" val="4097976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F8441A-4B25-4B3C-A933-07F29061075D}"/>
              </a:ext>
            </a:extLst>
          </p:cNvPr>
          <p:cNvSpPr>
            <a:spLocks noGrp="1"/>
          </p:cNvSpPr>
          <p:nvPr>
            <p:ph type="body" sz="quarter" idx="12"/>
          </p:nvPr>
        </p:nvSpPr>
        <p:spPr/>
        <p:txBody>
          <a:bodyPr/>
          <a:lstStyle/>
          <a:p>
            <a:r>
              <a:rPr lang="en-GB" dirty="0"/>
              <a:t>Increased efficiency does not necessarily mean higher costs</a:t>
            </a:r>
          </a:p>
        </p:txBody>
      </p:sp>
      <p:sp>
        <p:nvSpPr>
          <p:cNvPr id="5" name="Text Placeholder 4">
            <a:extLst>
              <a:ext uri="{FF2B5EF4-FFF2-40B4-BE49-F238E27FC236}">
                <a16:creationId xmlns:a16="http://schemas.microsoft.com/office/drawing/2014/main" id="{612B1C69-9D21-759D-2D06-CE3F29408DCC}"/>
              </a:ext>
            </a:extLst>
          </p:cNvPr>
          <p:cNvSpPr>
            <a:spLocks noGrp="1"/>
          </p:cNvSpPr>
          <p:nvPr>
            <p:ph type="body" sz="quarter" idx="14"/>
          </p:nvPr>
        </p:nvSpPr>
        <p:spPr/>
        <p:txBody>
          <a:bodyPr/>
          <a:lstStyle/>
          <a:p>
            <a:r>
              <a:rPr lang="en-GB" dirty="0"/>
              <a:t>Air conditioners (wall-mounted type) efficiency and cost in Latin America, Southeast Asia, and sub-Saharan Africa, 2023.</a:t>
            </a:r>
          </a:p>
        </p:txBody>
      </p:sp>
      <p:pic>
        <p:nvPicPr>
          <p:cNvPr id="3" name="Picture 2" descr="A screenshot of a video game&#10;&#10;Description automatically generated">
            <a:extLst>
              <a:ext uri="{FF2B5EF4-FFF2-40B4-BE49-F238E27FC236}">
                <a16:creationId xmlns:a16="http://schemas.microsoft.com/office/drawing/2014/main" id="{9D821C25-6979-445A-B5B6-413DA1B3AA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5097" y="1563719"/>
            <a:ext cx="10328740" cy="4812805"/>
          </a:xfrm>
          <a:prstGeom prst="rect">
            <a:avLst/>
          </a:prstGeom>
          <a:noFill/>
          <a:ln>
            <a:noFill/>
          </a:ln>
        </p:spPr>
      </p:pic>
    </p:spTree>
    <p:extLst>
      <p:ext uri="{BB962C8B-B14F-4D97-AF65-F5344CB8AC3E}">
        <p14:creationId xmlns:p14="http://schemas.microsoft.com/office/powerpoint/2010/main" val="1456258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70451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892</Words>
  <Application>Microsoft Macintosh PowerPoint</Application>
  <PresentationFormat>Widescreen</PresentationFormat>
  <Paragraphs>75</Paragraphs>
  <Slides>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Segoe UI</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Akanksha Mary</dc:creator>
  <cp:lastModifiedBy>Akanksha Mary</cp:lastModifiedBy>
  <cp:revision>2</cp:revision>
  <dcterms:created xsi:type="dcterms:W3CDTF">2023-12-15T09:40:31Z</dcterms:created>
  <dcterms:modified xsi:type="dcterms:W3CDTF">2023-12-15T09:50:22Z</dcterms:modified>
</cp:coreProperties>
</file>