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6" r:id="rId2"/>
    <p:sldId id="481" r:id="rId3"/>
    <p:sldId id="482" r:id="rId4"/>
    <p:sldId id="479" r:id="rId5"/>
    <p:sldId id="480" r:id="rId6"/>
    <p:sldId id="477" r:id="rId7"/>
    <p:sldId id="409"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jMfPgONc30dtLT2n+KH2lDx0c1g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17C343-DE9F-9C42-ABD6-6E71C8545A7A}" v="739" dt="2023-09-20T08:58:27.814"/>
  </p1510:revLst>
</p1510:revInfo>
</file>

<file path=ppt/tableStyles.xml><?xml version="1.0" encoding="utf-8"?>
<a:tblStyleLst xmlns:a="http://schemas.openxmlformats.org/drawingml/2006/main" def="{E4BDEB45-81A9-4EC0-AAC3-A6CD6996CB06}">
  <a:tblStyle styleId="{E4BDEB45-81A9-4EC0-AAC3-A6CD6996CB06}"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11"/>
    <p:restoredTop sz="93741" autoAdjust="0"/>
  </p:normalViewPr>
  <p:slideViewPr>
    <p:cSldViewPr snapToGrid="0">
      <p:cViewPr varScale="1">
        <p:scale>
          <a:sx n="109" d="100"/>
          <a:sy n="109" d="100"/>
        </p:scale>
        <p:origin x="192"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25" Type="http://schemas.microsoft.com/office/2015/10/relationships/revisionInfo" Target="revisionInfo.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slide" Target="slides/slide4.xml"/><Relationship Id="rId23" Type="http://schemas.openxmlformats.org/officeDocument/2006/relationships/tableStyles" Target="tableStyles.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notesMaster" Target="notesMasters/notesMaster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dvi Singh" userId="e383f168-4dd3-47fa-9279-7ed775effd25" providerId="ADAL" clId="{7F17C343-DE9F-9C42-ABD6-6E71C8545A7A}"/>
    <pc:docChg chg="undo redo custSel addSld delSld modSld">
      <pc:chgData name="Mandvi Singh" userId="e383f168-4dd3-47fa-9279-7ed775effd25" providerId="ADAL" clId="{7F17C343-DE9F-9C42-ABD6-6E71C8545A7A}" dt="2023-09-20T09:14:19.338" v="4490" actId="1035"/>
      <pc:docMkLst>
        <pc:docMk/>
      </pc:docMkLst>
      <pc:sldChg chg="modSp mod">
        <pc:chgData name="Mandvi Singh" userId="e383f168-4dd3-47fa-9279-7ed775effd25" providerId="ADAL" clId="{7F17C343-DE9F-9C42-ABD6-6E71C8545A7A}" dt="2023-09-20T05:38:29.490" v="31" actId="20577"/>
        <pc:sldMkLst>
          <pc:docMk/>
          <pc:sldMk cId="0" sldId="256"/>
        </pc:sldMkLst>
        <pc:spChg chg="mod">
          <ac:chgData name="Mandvi Singh" userId="e383f168-4dd3-47fa-9279-7ed775effd25" providerId="ADAL" clId="{7F17C343-DE9F-9C42-ABD6-6E71C8545A7A}" dt="2023-09-20T05:38:29.490" v="31" actId="20577"/>
          <ac:spMkLst>
            <pc:docMk/>
            <pc:sldMk cId="0" sldId="256"/>
            <ac:spMk id="91" creationId="{00000000-0000-0000-0000-000000000000}"/>
          </ac:spMkLst>
        </pc:spChg>
      </pc:sldChg>
      <pc:sldChg chg="del">
        <pc:chgData name="Mandvi Singh" userId="e383f168-4dd3-47fa-9279-7ed775effd25" providerId="ADAL" clId="{7F17C343-DE9F-9C42-ABD6-6E71C8545A7A}" dt="2023-09-20T06:09:34.550" v="518" actId="2696"/>
        <pc:sldMkLst>
          <pc:docMk/>
          <pc:sldMk cId="2140411065" sldId="406"/>
        </pc:sldMkLst>
      </pc:sldChg>
      <pc:sldChg chg="del">
        <pc:chgData name="Mandvi Singh" userId="e383f168-4dd3-47fa-9279-7ed775effd25" providerId="ADAL" clId="{7F17C343-DE9F-9C42-ABD6-6E71C8545A7A}" dt="2023-09-20T06:09:36.296" v="520" actId="2696"/>
        <pc:sldMkLst>
          <pc:docMk/>
          <pc:sldMk cId="1418740684" sldId="407"/>
        </pc:sldMkLst>
      </pc:sldChg>
      <pc:sldChg chg="del">
        <pc:chgData name="Mandvi Singh" userId="e383f168-4dd3-47fa-9279-7ed775effd25" providerId="ADAL" clId="{7F17C343-DE9F-9C42-ABD6-6E71C8545A7A}" dt="2023-09-20T05:38:33.606" v="32" actId="2696"/>
        <pc:sldMkLst>
          <pc:docMk/>
          <pc:sldMk cId="3385486601" sldId="468"/>
        </pc:sldMkLst>
      </pc:sldChg>
      <pc:sldChg chg="addSp delSp modSp del mod">
        <pc:chgData name="Mandvi Singh" userId="e383f168-4dd3-47fa-9279-7ed775effd25" providerId="ADAL" clId="{7F17C343-DE9F-9C42-ABD6-6E71C8545A7A}" dt="2023-09-20T07:39:17.447" v="3115" actId="2696"/>
        <pc:sldMkLst>
          <pc:docMk/>
          <pc:sldMk cId="3549429533" sldId="469"/>
        </pc:sldMkLst>
        <pc:spChg chg="add del mod">
          <ac:chgData name="Mandvi Singh" userId="e383f168-4dd3-47fa-9279-7ed775effd25" providerId="ADAL" clId="{7F17C343-DE9F-9C42-ABD6-6E71C8545A7A}" dt="2023-09-20T05:43:55.703" v="401" actId="478"/>
          <ac:spMkLst>
            <pc:docMk/>
            <pc:sldMk cId="3549429533" sldId="469"/>
            <ac:spMk id="2" creationId="{CA59ADA7-FC1D-867B-9BD5-C9209AB1581E}"/>
          </ac:spMkLst>
        </pc:spChg>
        <pc:spChg chg="add del mod">
          <ac:chgData name="Mandvi Singh" userId="e383f168-4dd3-47fa-9279-7ed775effd25" providerId="ADAL" clId="{7F17C343-DE9F-9C42-ABD6-6E71C8545A7A}" dt="2023-09-20T07:38:10.308" v="3090" actId="478"/>
          <ac:spMkLst>
            <pc:docMk/>
            <pc:sldMk cId="3549429533" sldId="469"/>
            <ac:spMk id="4" creationId="{A23B5FF3-3B93-6528-ED34-4A0C3CDD5FA9}"/>
          </ac:spMkLst>
        </pc:spChg>
        <pc:spChg chg="mod">
          <ac:chgData name="Mandvi Singh" userId="e383f168-4dd3-47fa-9279-7ed775effd25" providerId="ADAL" clId="{7F17C343-DE9F-9C42-ABD6-6E71C8545A7A}" dt="2023-09-20T07:38:23.988" v="3094" actId="404"/>
          <ac:spMkLst>
            <pc:docMk/>
            <pc:sldMk cId="3549429533" sldId="469"/>
            <ac:spMk id="5" creationId="{66642465-8B28-DA67-9267-FEB7EA3C0B14}"/>
          </ac:spMkLst>
        </pc:spChg>
        <pc:spChg chg="add mod">
          <ac:chgData name="Mandvi Singh" userId="e383f168-4dd3-47fa-9279-7ed775effd25" providerId="ADAL" clId="{7F17C343-DE9F-9C42-ABD6-6E71C8545A7A}" dt="2023-09-20T07:38:15.405" v="3092" actId="14100"/>
          <ac:spMkLst>
            <pc:docMk/>
            <pc:sldMk cId="3549429533" sldId="469"/>
            <ac:spMk id="8" creationId="{40955969-81FB-FA9F-BEF2-50C9259642D8}"/>
          </ac:spMkLst>
        </pc:spChg>
        <pc:graphicFrameChg chg="del">
          <ac:chgData name="Mandvi Singh" userId="e383f168-4dd3-47fa-9279-7ed775effd25" providerId="ADAL" clId="{7F17C343-DE9F-9C42-ABD6-6E71C8545A7A}" dt="2023-09-20T05:38:37.929" v="34" actId="478"/>
          <ac:graphicFrameMkLst>
            <pc:docMk/>
            <pc:sldMk cId="3549429533" sldId="469"/>
            <ac:graphicFrameMk id="3" creationId="{12A22A08-93C1-90D4-D63E-012E5879023A}"/>
          </ac:graphicFrameMkLst>
        </pc:graphicFrameChg>
        <pc:graphicFrameChg chg="del">
          <ac:chgData name="Mandvi Singh" userId="e383f168-4dd3-47fa-9279-7ed775effd25" providerId="ADAL" clId="{7F17C343-DE9F-9C42-ABD6-6E71C8545A7A}" dt="2023-09-20T05:38:37.929" v="34" actId="478"/>
          <ac:graphicFrameMkLst>
            <pc:docMk/>
            <pc:sldMk cId="3549429533" sldId="469"/>
            <ac:graphicFrameMk id="102" creationId="{BB993B85-9C88-CBF6-B79A-D745747B4E9E}"/>
          </ac:graphicFrameMkLst>
        </pc:graphicFrameChg>
        <pc:cxnChg chg="mod">
          <ac:chgData name="Mandvi Singh" userId="e383f168-4dd3-47fa-9279-7ed775effd25" providerId="ADAL" clId="{7F17C343-DE9F-9C42-ABD6-6E71C8545A7A}" dt="2023-09-20T07:38:21.919" v="3093" actId="1076"/>
          <ac:cxnSpMkLst>
            <pc:docMk/>
            <pc:sldMk cId="3549429533" sldId="469"/>
            <ac:cxnSpMk id="6" creationId="{98C75A37-3B3E-5E46-3C17-6681D14BCDCD}"/>
          </ac:cxnSpMkLst>
        </pc:cxnChg>
        <pc:cxnChg chg="del">
          <ac:chgData name="Mandvi Singh" userId="e383f168-4dd3-47fa-9279-7ed775effd25" providerId="ADAL" clId="{7F17C343-DE9F-9C42-ABD6-6E71C8545A7A}" dt="2023-09-20T05:38:41.678" v="35" actId="478"/>
          <ac:cxnSpMkLst>
            <pc:docMk/>
            <pc:sldMk cId="3549429533" sldId="469"/>
            <ac:cxnSpMk id="15" creationId="{DDC5857A-728D-F5BE-8399-42E79E4B9427}"/>
          </ac:cxnSpMkLst>
        </pc:cxnChg>
        <pc:cxnChg chg="del">
          <ac:chgData name="Mandvi Singh" userId="e383f168-4dd3-47fa-9279-7ed775effd25" providerId="ADAL" clId="{7F17C343-DE9F-9C42-ABD6-6E71C8545A7A}" dt="2023-09-20T05:38:41.678" v="35" actId="478"/>
          <ac:cxnSpMkLst>
            <pc:docMk/>
            <pc:sldMk cId="3549429533" sldId="469"/>
            <ac:cxnSpMk id="17" creationId="{ED26FE5F-CCE9-EA75-BF0E-8D4EA66DF69F}"/>
          </ac:cxnSpMkLst>
        </pc:cxnChg>
      </pc:sldChg>
      <pc:sldChg chg="del">
        <pc:chgData name="Mandvi Singh" userId="e383f168-4dd3-47fa-9279-7ed775effd25" providerId="ADAL" clId="{7F17C343-DE9F-9C42-ABD6-6E71C8545A7A}" dt="2023-09-20T06:09:33.532" v="517" actId="2696"/>
        <pc:sldMkLst>
          <pc:docMk/>
          <pc:sldMk cId="1326279094" sldId="471"/>
        </pc:sldMkLst>
      </pc:sldChg>
      <pc:sldChg chg="del">
        <pc:chgData name="Mandvi Singh" userId="e383f168-4dd3-47fa-9279-7ed775effd25" providerId="ADAL" clId="{7F17C343-DE9F-9C42-ABD6-6E71C8545A7A}" dt="2023-09-20T06:09:37.077" v="521" actId="2696"/>
        <pc:sldMkLst>
          <pc:docMk/>
          <pc:sldMk cId="1962556784" sldId="472"/>
        </pc:sldMkLst>
      </pc:sldChg>
      <pc:sldChg chg="del">
        <pc:chgData name="Mandvi Singh" userId="e383f168-4dd3-47fa-9279-7ed775effd25" providerId="ADAL" clId="{7F17C343-DE9F-9C42-ABD6-6E71C8545A7A}" dt="2023-09-20T05:38:34.996" v="33" actId="2696"/>
        <pc:sldMkLst>
          <pc:docMk/>
          <pc:sldMk cId="3075873238" sldId="473"/>
        </pc:sldMkLst>
      </pc:sldChg>
      <pc:sldChg chg="del">
        <pc:chgData name="Mandvi Singh" userId="e383f168-4dd3-47fa-9279-7ed775effd25" providerId="ADAL" clId="{7F17C343-DE9F-9C42-ABD6-6E71C8545A7A}" dt="2023-09-20T05:39:23.844" v="44" actId="2696"/>
        <pc:sldMkLst>
          <pc:docMk/>
          <pc:sldMk cId="2523165292" sldId="474"/>
        </pc:sldMkLst>
      </pc:sldChg>
      <pc:sldChg chg="addSp delSp modSp del mod">
        <pc:chgData name="Mandvi Singh" userId="e383f168-4dd3-47fa-9279-7ed775effd25" providerId="ADAL" clId="{7F17C343-DE9F-9C42-ABD6-6E71C8545A7A}" dt="2023-09-20T06:58:36.096" v="2224" actId="2696"/>
        <pc:sldMkLst>
          <pc:docMk/>
          <pc:sldMk cId="3450262479" sldId="475"/>
        </pc:sldMkLst>
        <pc:spChg chg="add mod">
          <ac:chgData name="Mandvi Singh" userId="e383f168-4dd3-47fa-9279-7ed775effd25" providerId="ADAL" clId="{7F17C343-DE9F-9C42-ABD6-6E71C8545A7A}" dt="2023-09-20T06:55:57.803" v="2106" actId="21"/>
          <ac:spMkLst>
            <pc:docMk/>
            <pc:sldMk cId="3450262479" sldId="475"/>
            <ac:spMk id="3" creationId="{1CC0D158-24C5-08FF-88EF-23C01C113909}"/>
          </ac:spMkLst>
        </pc:spChg>
        <pc:spChg chg="mod">
          <ac:chgData name="Mandvi Singh" userId="e383f168-4dd3-47fa-9279-7ed775effd25" providerId="ADAL" clId="{7F17C343-DE9F-9C42-ABD6-6E71C8545A7A}" dt="2023-09-20T06:18:14.184" v="839" actId="20577"/>
          <ac:spMkLst>
            <pc:docMk/>
            <pc:sldMk cId="3450262479" sldId="475"/>
            <ac:spMk id="5" creationId="{66642465-8B28-DA67-9267-FEB7EA3C0B14}"/>
          </ac:spMkLst>
        </pc:spChg>
        <pc:spChg chg="del">
          <ac:chgData name="Mandvi Singh" userId="e383f168-4dd3-47fa-9279-7ed775effd25" providerId="ADAL" clId="{7F17C343-DE9F-9C42-ABD6-6E71C8545A7A}" dt="2023-09-20T05:39:36.130" v="78" actId="478"/>
          <ac:spMkLst>
            <pc:docMk/>
            <pc:sldMk cId="3450262479" sldId="475"/>
            <ac:spMk id="7" creationId="{00D06B06-A8F1-6951-4783-1A46BFE9B729}"/>
          </ac:spMkLst>
        </pc:spChg>
        <pc:graphicFrameChg chg="del">
          <ac:chgData name="Mandvi Singh" userId="e383f168-4dd3-47fa-9279-7ed775effd25" providerId="ADAL" clId="{7F17C343-DE9F-9C42-ABD6-6E71C8545A7A}" dt="2023-09-20T05:39:36.130" v="78" actId="478"/>
          <ac:graphicFrameMkLst>
            <pc:docMk/>
            <pc:sldMk cId="3450262479" sldId="475"/>
            <ac:graphicFrameMk id="4" creationId="{21D4D472-162F-C241-F299-BE4F3C215C6C}"/>
          </ac:graphicFrameMkLst>
        </pc:graphicFrameChg>
        <pc:cxnChg chg="mod">
          <ac:chgData name="Mandvi Singh" userId="e383f168-4dd3-47fa-9279-7ed775effd25" providerId="ADAL" clId="{7F17C343-DE9F-9C42-ABD6-6E71C8545A7A}" dt="2023-09-20T06:18:17.446" v="841" actId="1036"/>
          <ac:cxnSpMkLst>
            <pc:docMk/>
            <pc:sldMk cId="3450262479" sldId="475"/>
            <ac:cxnSpMk id="6" creationId="{98C75A37-3B3E-5E46-3C17-6681D14BCDCD}"/>
          </ac:cxnSpMkLst>
        </pc:cxnChg>
      </pc:sldChg>
      <pc:sldChg chg="addSp delSp modSp mod">
        <pc:chgData name="Mandvi Singh" userId="e383f168-4dd3-47fa-9279-7ed775effd25" providerId="ADAL" clId="{7F17C343-DE9F-9C42-ABD6-6E71C8545A7A}" dt="2023-09-20T07:48:28.851" v="3517" actId="12084"/>
        <pc:sldMkLst>
          <pc:docMk/>
          <pc:sldMk cId="1635990046" sldId="477"/>
        </pc:sldMkLst>
        <pc:spChg chg="del">
          <ac:chgData name="Mandvi Singh" userId="e383f168-4dd3-47fa-9279-7ed775effd25" providerId="ADAL" clId="{7F17C343-DE9F-9C42-ABD6-6E71C8545A7A}" dt="2023-09-20T05:40:29.154" v="194" actId="478"/>
          <ac:spMkLst>
            <pc:docMk/>
            <pc:sldMk cId="1635990046" sldId="477"/>
            <ac:spMk id="2" creationId="{C90BA785-81DE-6035-7E30-C591D305688D}"/>
          </ac:spMkLst>
        </pc:spChg>
        <pc:spChg chg="add del mod">
          <ac:chgData name="Mandvi Singh" userId="e383f168-4dd3-47fa-9279-7ed775effd25" providerId="ADAL" clId="{7F17C343-DE9F-9C42-ABD6-6E71C8545A7A}" dt="2023-09-20T07:48:28.851" v="3517" actId="12084"/>
          <ac:spMkLst>
            <pc:docMk/>
            <pc:sldMk cId="1635990046" sldId="477"/>
            <ac:spMk id="3" creationId="{717D13A9-CF00-8386-2B2F-F379ABD78F56}"/>
          </ac:spMkLst>
        </pc:spChg>
        <pc:spChg chg="mod">
          <ac:chgData name="Mandvi Singh" userId="e383f168-4dd3-47fa-9279-7ed775effd25" providerId="ADAL" clId="{7F17C343-DE9F-9C42-ABD6-6E71C8545A7A}" dt="2023-09-20T07:47:23.026" v="3507" actId="20577"/>
          <ac:spMkLst>
            <pc:docMk/>
            <pc:sldMk cId="1635990046" sldId="477"/>
            <ac:spMk id="5" creationId="{66642465-8B28-DA67-9267-FEB7EA3C0B14}"/>
          </ac:spMkLst>
        </pc:spChg>
        <pc:spChg chg="del">
          <ac:chgData name="Mandvi Singh" userId="e383f168-4dd3-47fa-9279-7ed775effd25" providerId="ADAL" clId="{7F17C343-DE9F-9C42-ABD6-6E71C8545A7A}" dt="2023-09-20T05:40:29.154" v="194" actId="478"/>
          <ac:spMkLst>
            <pc:docMk/>
            <pc:sldMk cId="1635990046" sldId="477"/>
            <ac:spMk id="7" creationId="{6A8C2FD6-3753-C99B-DE6E-B079C1729847}"/>
          </ac:spMkLst>
        </pc:spChg>
        <pc:spChg chg="del">
          <ac:chgData name="Mandvi Singh" userId="e383f168-4dd3-47fa-9279-7ed775effd25" providerId="ADAL" clId="{7F17C343-DE9F-9C42-ABD6-6E71C8545A7A}" dt="2023-09-20T05:40:29.154" v="194" actId="478"/>
          <ac:spMkLst>
            <pc:docMk/>
            <pc:sldMk cId="1635990046" sldId="477"/>
            <ac:spMk id="8" creationId="{E05FA38E-6998-17D0-BF1E-DDBE7612CEE2}"/>
          </ac:spMkLst>
        </pc:spChg>
        <pc:spChg chg="del">
          <ac:chgData name="Mandvi Singh" userId="e383f168-4dd3-47fa-9279-7ed775effd25" providerId="ADAL" clId="{7F17C343-DE9F-9C42-ABD6-6E71C8545A7A}" dt="2023-09-20T05:40:29.154" v="194" actId="478"/>
          <ac:spMkLst>
            <pc:docMk/>
            <pc:sldMk cId="1635990046" sldId="477"/>
            <ac:spMk id="9" creationId="{C0DCD585-6E0F-E4CD-4BEF-6BF6B25938DC}"/>
          </ac:spMkLst>
        </pc:spChg>
        <pc:spChg chg="del">
          <ac:chgData name="Mandvi Singh" userId="e383f168-4dd3-47fa-9279-7ed775effd25" providerId="ADAL" clId="{7F17C343-DE9F-9C42-ABD6-6E71C8545A7A}" dt="2023-09-20T05:40:29.154" v="194" actId="478"/>
          <ac:spMkLst>
            <pc:docMk/>
            <pc:sldMk cId="1635990046" sldId="477"/>
            <ac:spMk id="10" creationId="{BD0AA1E6-3B17-1CD6-D06D-90EB0A402A1B}"/>
          </ac:spMkLst>
        </pc:spChg>
        <pc:spChg chg="del">
          <ac:chgData name="Mandvi Singh" userId="e383f168-4dd3-47fa-9279-7ed775effd25" providerId="ADAL" clId="{7F17C343-DE9F-9C42-ABD6-6E71C8545A7A}" dt="2023-09-20T05:40:29.154" v="194" actId="478"/>
          <ac:spMkLst>
            <pc:docMk/>
            <pc:sldMk cId="1635990046" sldId="477"/>
            <ac:spMk id="11" creationId="{C4131CCD-C1B7-8B09-0C67-8B11DD10A6EC}"/>
          </ac:spMkLst>
        </pc:spChg>
        <pc:spChg chg="del">
          <ac:chgData name="Mandvi Singh" userId="e383f168-4dd3-47fa-9279-7ed775effd25" providerId="ADAL" clId="{7F17C343-DE9F-9C42-ABD6-6E71C8545A7A}" dt="2023-09-20T05:40:34.143" v="197" actId="478"/>
          <ac:spMkLst>
            <pc:docMk/>
            <pc:sldMk cId="1635990046" sldId="477"/>
            <ac:spMk id="12" creationId="{56555E79-2A51-B026-A454-10596F9DD81F}"/>
          </ac:spMkLst>
        </pc:spChg>
        <pc:spChg chg="del">
          <ac:chgData name="Mandvi Singh" userId="e383f168-4dd3-47fa-9279-7ed775effd25" providerId="ADAL" clId="{7F17C343-DE9F-9C42-ABD6-6E71C8545A7A}" dt="2023-09-20T05:40:31.039" v="195" actId="478"/>
          <ac:spMkLst>
            <pc:docMk/>
            <pc:sldMk cId="1635990046" sldId="477"/>
            <ac:spMk id="13" creationId="{A61E5F4C-5DED-8CED-E855-4F364EE9CD08}"/>
          </ac:spMkLst>
        </pc:spChg>
        <pc:spChg chg="del">
          <ac:chgData name="Mandvi Singh" userId="e383f168-4dd3-47fa-9279-7ed775effd25" providerId="ADAL" clId="{7F17C343-DE9F-9C42-ABD6-6E71C8545A7A}" dt="2023-09-20T05:40:31.039" v="195" actId="478"/>
          <ac:spMkLst>
            <pc:docMk/>
            <pc:sldMk cId="1635990046" sldId="477"/>
            <ac:spMk id="14" creationId="{12EF3D2C-79AA-4F41-F548-7B29F1D8E429}"/>
          </ac:spMkLst>
        </pc:spChg>
        <pc:spChg chg="del">
          <ac:chgData name="Mandvi Singh" userId="e383f168-4dd3-47fa-9279-7ed775effd25" providerId="ADAL" clId="{7F17C343-DE9F-9C42-ABD6-6E71C8545A7A}" dt="2023-09-20T05:40:34.143" v="197" actId="478"/>
          <ac:spMkLst>
            <pc:docMk/>
            <pc:sldMk cId="1635990046" sldId="477"/>
            <ac:spMk id="15" creationId="{1E5A6DD8-874D-80F9-52C0-937574FE1C39}"/>
          </ac:spMkLst>
        </pc:spChg>
        <pc:spChg chg="del">
          <ac:chgData name="Mandvi Singh" userId="e383f168-4dd3-47fa-9279-7ed775effd25" providerId="ADAL" clId="{7F17C343-DE9F-9C42-ABD6-6E71C8545A7A}" dt="2023-09-20T05:40:32.654" v="196" actId="478"/>
          <ac:spMkLst>
            <pc:docMk/>
            <pc:sldMk cId="1635990046" sldId="477"/>
            <ac:spMk id="16" creationId="{24C72B6F-7293-0FD9-53CF-52E38BC1DA9B}"/>
          </ac:spMkLst>
        </pc:spChg>
        <pc:spChg chg="del">
          <ac:chgData name="Mandvi Singh" userId="e383f168-4dd3-47fa-9279-7ed775effd25" providerId="ADAL" clId="{7F17C343-DE9F-9C42-ABD6-6E71C8545A7A}" dt="2023-09-20T05:40:32.654" v="196" actId="478"/>
          <ac:spMkLst>
            <pc:docMk/>
            <pc:sldMk cId="1635990046" sldId="477"/>
            <ac:spMk id="17" creationId="{E4A6614E-0BA3-8FF1-E438-930636752D61}"/>
          </ac:spMkLst>
        </pc:spChg>
        <pc:graphicFrameChg chg="add del modGraphic">
          <ac:chgData name="Mandvi Singh" userId="e383f168-4dd3-47fa-9279-7ed775effd25" providerId="ADAL" clId="{7F17C343-DE9F-9C42-ABD6-6E71C8545A7A}" dt="2023-09-20T07:45:30.580" v="3465" actId="1032"/>
          <ac:graphicFrameMkLst>
            <pc:docMk/>
            <pc:sldMk cId="1635990046" sldId="477"/>
            <ac:graphicFrameMk id="4" creationId="{E44D26E3-BBEF-6760-EE2B-BE21F1FA573A}"/>
          </ac:graphicFrameMkLst>
        </pc:graphicFrameChg>
        <pc:graphicFrameChg chg="add del mod">
          <ac:chgData name="Mandvi Singh" userId="e383f168-4dd3-47fa-9279-7ed775effd25" providerId="ADAL" clId="{7F17C343-DE9F-9C42-ABD6-6E71C8545A7A}" dt="2023-09-20T07:48:00.931" v="3512" actId="12084"/>
          <ac:graphicFrameMkLst>
            <pc:docMk/>
            <pc:sldMk cId="1635990046" sldId="477"/>
            <ac:graphicFrameMk id="19" creationId="{E2014F37-84CF-A649-2225-64BC5E174AB2}"/>
          </ac:graphicFrameMkLst>
        </pc:graphicFrameChg>
        <pc:graphicFrameChg chg="add del mod">
          <ac:chgData name="Mandvi Singh" userId="e383f168-4dd3-47fa-9279-7ed775effd25" providerId="ADAL" clId="{7F17C343-DE9F-9C42-ABD6-6E71C8545A7A}" dt="2023-09-20T07:48:15.538" v="3514" actId="12084"/>
          <ac:graphicFrameMkLst>
            <pc:docMk/>
            <pc:sldMk cId="1635990046" sldId="477"/>
            <ac:graphicFrameMk id="20" creationId="{0F0489E3-AD3D-3EBD-66D2-33BCEA0B670A}"/>
          </ac:graphicFrameMkLst>
        </pc:graphicFrameChg>
        <pc:graphicFrameChg chg="add del mod">
          <ac:chgData name="Mandvi Singh" userId="e383f168-4dd3-47fa-9279-7ed775effd25" providerId="ADAL" clId="{7F17C343-DE9F-9C42-ABD6-6E71C8545A7A}" dt="2023-09-20T07:48:28.851" v="3517" actId="12084"/>
          <ac:graphicFrameMkLst>
            <pc:docMk/>
            <pc:sldMk cId="1635990046" sldId="477"/>
            <ac:graphicFrameMk id="21" creationId="{C9A10B9B-CA2C-2685-AFC4-289F1E497598}"/>
          </ac:graphicFrameMkLst>
        </pc:graphicFrameChg>
        <pc:cxnChg chg="mod">
          <ac:chgData name="Mandvi Singh" userId="e383f168-4dd3-47fa-9279-7ed775effd25" providerId="ADAL" clId="{7F17C343-DE9F-9C42-ABD6-6E71C8545A7A}" dt="2023-09-20T07:47:28.626" v="3508" actId="1076"/>
          <ac:cxnSpMkLst>
            <pc:docMk/>
            <pc:sldMk cId="1635990046" sldId="477"/>
            <ac:cxnSpMk id="6" creationId="{98C75A37-3B3E-5E46-3C17-6681D14BCDCD}"/>
          </ac:cxnSpMkLst>
        </pc:cxnChg>
      </pc:sldChg>
      <pc:sldChg chg="delSp modSp del mod">
        <pc:chgData name="Mandvi Singh" userId="e383f168-4dd3-47fa-9279-7ed775effd25" providerId="ADAL" clId="{7F17C343-DE9F-9C42-ABD6-6E71C8545A7A}" dt="2023-09-20T07:41:41.054" v="3265" actId="2696"/>
        <pc:sldMkLst>
          <pc:docMk/>
          <pc:sldMk cId="1207442951" sldId="478"/>
        </pc:sldMkLst>
        <pc:spChg chg="del">
          <ac:chgData name="Mandvi Singh" userId="e383f168-4dd3-47fa-9279-7ed775effd25" providerId="ADAL" clId="{7F17C343-DE9F-9C42-ABD6-6E71C8545A7A}" dt="2023-09-20T05:40:52.298" v="229" actId="478"/>
          <ac:spMkLst>
            <pc:docMk/>
            <pc:sldMk cId="1207442951" sldId="478"/>
            <ac:spMk id="4" creationId="{471FF3B6-F85B-0751-C9C2-C5655A11A49F}"/>
          </ac:spMkLst>
        </pc:spChg>
        <pc:spChg chg="del">
          <ac:chgData name="Mandvi Singh" userId="e383f168-4dd3-47fa-9279-7ed775effd25" providerId="ADAL" clId="{7F17C343-DE9F-9C42-ABD6-6E71C8545A7A}" dt="2023-09-20T05:40:52.298" v="229" actId="478"/>
          <ac:spMkLst>
            <pc:docMk/>
            <pc:sldMk cId="1207442951" sldId="478"/>
            <ac:spMk id="7" creationId="{C7524A54-AF9D-A165-20BA-9A1490B2F1EC}"/>
          </ac:spMkLst>
        </pc:spChg>
        <pc:spChg chg="del">
          <ac:chgData name="Mandvi Singh" userId="e383f168-4dd3-47fa-9279-7ed775effd25" providerId="ADAL" clId="{7F17C343-DE9F-9C42-ABD6-6E71C8545A7A}" dt="2023-09-20T05:40:52.298" v="229" actId="478"/>
          <ac:spMkLst>
            <pc:docMk/>
            <pc:sldMk cId="1207442951" sldId="478"/>
            <ac:spMk id="12" creationId="{100F7F40-7682-BC61-7552-A35E2D428583}"/>
          </ac:spMkLst>
        </pc:spChg>
        <pc:spChg chg="del">
          <ac:chgData name="Mandvi Singh" userId="e383f168-4dd3-47fa-9279-7ed775effd25" providerId="ADAL" clId="{7F17C343-DE9F-9C42-ABD6-6E71C8545A7A}" dt="2023-09-20T05:40:52.298" v="229" actId="478"/>
          <ac:spMkLst>
            <pc:docMk/>
            <pc:sldMk cId="1207442951" sldId="478"/>
            <ac:spMk id="14" creationId="{6CDAA73A-C4BA-9D31-FFB5-9ACE3DFE1EF3}"/>
          </ac:spMkLst>
        </pc:spChg>
        <pc:spChg chg="mod">
          <ac:chgData name="Mandvi Singh" userId="e383f168-4dd3-47fa-9279-7ed775effd25" providerId="ADAL" clId="{7F17C343-DE9F-9C42-ABD6-6E71C8545A7A}" dt="2023-09-20T06:12:22.691" v="529" actId="20577"/>
          <ac:spMkLst>
            <pc:docMk/>
            <pc:sldMk cId="1207442951" sldId="478"/>
            <ac:spMk id="19" creationId="{59B8DE38-675D-9712-B633-C89FA26EAD80}"/>
          </ac:spMkLst>
        </pc:spChg>
        <pc:graphicFrameChg chg="del">
          <ac:chgData name="Mandvi Singh" userId="e383f168-4dd3-47fa-9279-7ed775effd25" providerId="ADAL" clId="{7F17C343-DE9F-9C42-ABD6-6E71C8545A7A}" dt="2023-09-20T05:40:47.985" v="228" actId="478"/>
          <ac:graphicFrameMkLst>
            <pc:docMk/>
            <pc:sldMk cId="1207442951" sldId="478"/>
            <ac:graphicFrameMk id="3" creationId="{E3B3C0B2-28D1-EC28-ECF9-0BC4C9EBFB21}"/>
          </ac:graphicFrameMkLst>
        </pc:graphicFrameChg>
        <pc:cxnChg chg="mod">
          <ac:chgData name="Mandvi Singh" userId="e383f168-4dd3-47fa-9279-7ed775effd25" providerId="ADAL" clId="{7F17C343-DE9F-9C42-ABD6-6E71C8545A7A}" dt="2023-09-20T05:40:55.816" v="243" actId="1035"/>
          <ac:cxnSpMkLst>
            <pc:docMk/>
            <pc:sldMk cId="1207442951" sldId="478"/>
            <ac:cxnSpMk id="20" creationId="{0D3DF497-FF0D-4E88-FF50-5AF4E65953EA}"/>
          </ac:cxnSpMkLst>
        </pc:cxnChg>
      </pc:sldChg>
      <pc:sldChg chg="addSp delSp modSp add mod">
        <pc:chgData name="Mandvi Singh" userId="e383f168-4dd3-47fa-9279-7ed775effd25" providerId="ADAL" clId="{7F17C343-DE9F-9C42-ABD6-6E71C8545A7A}" dt="2023-09-20T06:59:53.730" v="2299" actId="14100"/>
        <pc:sldMkLst>
          <pc:docMk/>
          <pc:sldMk cId="1039394575" sldId="479"/>
        </pc:sldMkLst>
        <pc:spChg chg="del">
          <ac:chgData name="Mandvi Singh" userId="e383f168-4dd3-47fa-9279-7ed775effd25" providerId="ADAL" clId="{7F17C343-DE9F-9C42-ABD6-6E71C8545A7A}" dt="2023-09-20T06:29:06.578" v="850" actId="478"/>
          <ac:spMkLst>
            <pc:docMk/>
            <pc:sldMk cId="1039394575" sldId="479"/>
            <ac:spMk id="3" creationId="{1CC0D158-24C5-08FF-88EF-23C01C113909}"/>
          </ac:spMkLst>
        </pc:spChg>
        <pc:spChg chg="add mod">
          <ac:chgData name="Mandvi Singh" userId="e383f168-4dd3-47fa-9279-7ed775effd25" providerId="ADAL" clId="{7F17C343-DE9F-9C42-ABD6-6E71C8545A7A}" dt="2023-09-20T06:58:28.268" v="2222" actId="20577"/>
          <ac:spMkLst>
            <pc:docMk/>
            <pc:sldMk cId="1039394575" sldId="479"/>
            <ac:spMk id="11" creationId="{A5616DE6-21EF-AB29-99B7-F7C65A34B6FE}"/>
          </ac:spMkLst>
        </pc:spChg>
        <pc:graphicFrameChg chg="add mod modGraphic">
          <ac:chgData name="Mandvi Singh" userId="e383f168-4dd3-47fa-9279-7ed775effd25" providerId="ADAL" clId="{7F17C343-DE9F-9C42-ABD6-6E71C8545A7A}" dt="2023-09-20T06:53:13.627" v="1878"/>
          <ac:graphicFrameMkLst>
            <pc:docMk/>
            <pc:sldMk cId="1039394575" sldId="479"/>
            <ac:graphicFrameMk id="2" creationId="{74FD0629-D7FE-216D-AEAE-6F2675A74457}"/>
          </ac:graphicFrameMkLst>
        </pc:graphicFrameChg>
        <pc:cxnChg chg="add del">
          <ac:chgData name="Mandvi Singh" userId="e383f168-4dd3-47fa-9279-7ed775effd25" providerId="ADAL" clId="{7F17C343-DE9F-9C42-ABD6-6E71C8545A7A}" dt="2023-09-20T06:53:38.210" v="1880" actId="478"/>
          <ac:cxnSpMkLst>
            <pc:docMk/>
            <pc:sldMk cId="1039394575" sldId="479"/>
            <ac:cxnSpMk id="7" creationId="{B8223C04-6C1C-03E7-22F3-81E8D50054FB}"/>
          </ac:cxnSpMkLst>
        </pc:cxnChg>
        <pc:cxnChg chg="add mod">
          <ac:chgData name="Mandvi Singh" userId="e383f168-4dd3-47fa-9279-7ed775effd25" providerId="ADAL" clId="{7F17C343-DE9F-9C42-ABD6-6E71C8545A7A}" dt="2023-09-20T06:59:53.730" v="2299" actId="14100"/>
          <ac:cxnSpMkLst>
            <pc:docMk/>
            <pc:sldMk cId="1039394575" sldId="479"/>
            <ac:cxnSpMk id="9" creationId="{ACEA71D9-56CE-F67D-7D9F-56384207FBE1}"/>
          </ac:cxnSpMkLst>
        </pc:cxnChg>
        <pc:cxnChg chg="add del mod">
          <ac:chgData name="Mandvi Singh" userId="e383f168-4dd3-47fa-9279-7ed775effd25" providerId="ADAL" clId="{7F17C343-DE9F-9C42-ABD6-6E71C8545A7A}" dt="2023-09-20T06:57:17.928" v="2214" actId="478"/>
          <ac:cxnSpMkLst>
            <pc:docMk/>
            <pc:sldMk cId="1039394575" sldId="479"/>
            <ac:cxnSpMk id="10" creationId="{984CB95E-9049-46CD-44C0-B835B04B26E6}"/>
          </ac:cxnSpMkLst>
        </pc:cxnChg>
        <pc:cxnChg chg="add mod">
          <ac:chgData name="Mandvi Singh" userId="e383f168-4dd3-47fa-9279-7ed775effd25" providerId="ADAL" clId="{7F17C343-DE9F-9C42-ABD6-6E71C8545A7A}" dt="2023-09-20T06:57:56.661" v="2219" actId="13822"/>
          <ac:cxnSpMkLst>
            <pc:docMk/>
            <pc:sldMk cId="1039394575" sldId="479"/>
            <ac:cxnSpMk id="13" creationId="{5B743329-7104-291C-2920-7CA1271703D0}"/>
          </ac:cxnSpMkLst>
        </pc:cxnChg>
        <pc:cxnChg chg="add mod">
          <ac:chgData name="Mandvi Singh" userId="e383f168-4dd3-47fa-9279-7ed775effd25" providerId="ADAL" clId="{7F17C343-DE9F-9C42-ABD6-6E71C8545A7A}" dt="2023-09-20T06:58:06.661" v="2221" actId="13822"/>
          <ac:cxnSpMkLst>
            <pc:docMk/>
            <pc:sldMk cId="1039394575" sldId="479"/>
            <ac:cxnSpMk id="15" creationId="{61223608-FF6C-A8C3-BAFF-504A0BC4333D}"/>
          </ac:cxnSpMkLst>
        </pc:cxnChg>
      </pc:sldChg>
      <pc:sldChg chg="del">
        <pc:chgData name="Mandvi Singh" userId="e383f168-4dd3-47fa-9279-7ed775effd25" providerId="ADAL" clId="{7F17C343-DE9F-9C42-ABD6-6E71C8545A7A}" dt="2023-09-20T06:09:35.570" v="519" actId="2696"/>
        <pc:sldMkLst>
          <pc:docMk/>
          <pc:sldMk cId="3020184925" sldId="479"/>
        </pc:sldMkLst>
      </pc:sldChg>
      <pc:sldChg chg="addSp delSp modSp add del mod">
        <pc:chgData name="Mandvi Singh" userId="e383f168-4dd3-47fa-9279-7ed775effd25" providerId="ADAL" clId="{7F17C343-DE9F-9C42-ABD6-6E71C8545A7A}" dt="2023-09-20T09:14:19.338" v="4490" actId="1035"/>
        <pc:sldMkLst>
          <pc:docMk/>
          <pc:sldMk cId="2419362394" sldId="480"/>
        </pc:sldMkLst>
        <pc:spChg chg="add del mod">
          <ac:chgData name="Mandvi Singh" userId="e383f168-4dd3-47fa-9279-7ed775effd25" providerId="ADAL" clId="{7F17C343-DE9F-9C42-ABD6-6E71C8545A7A}" dt="2023-09-20T06:59:45.553" v="2298" actId="478"/>
          <ac:spMkLst>
            <pc:docMk/>
            <pc:sldMk cId="2419362394" sldId="480"/>
            <ac:spMk id="3" creationId="{15185A79-B993-BCCA-3609-4F22BBFFB206}"/>
          </ac:spMkLst>
        </pc:spChg>
        <pc:spChg chg="mod">
          <ac:chgData name="Mandvi Singh" userId="e383f168-4dd3-47fa-9279-7ed775effd25" providerId="ADAL" clId="{7F17C343-DE9F-9C42-ABD6-6E71C8545A7A}" dt="2023-09-20T06:59:34.733" v="2281" actId="20577"/>
          <ac:spMkLst>
            <pc:docMk/>
            <pc:sldMk cId="2419362394" sldId="480"/>
            <ac:spMk id="5" creationId="{66642465-8B28-DA67-9267-FEB7EA3C0B14}"/>
          </ac:spMkLst>
        </pc:spChg>
        <pc:spChg chg="add del mod">
          <ac:chgData name="Mandvi Singh" userId="e383f168-4dd3-47fa-9279-7ed775effd25" providerId="ADAL" clId="{7F17C343-DE9F-9C42-ABD6-6E71C8545A7A}" dt="2023-09-20T07:04:42.475" v="2339" actId="478"/>
          <ac:spMkLst>
            <pc:docMk/>
            <pc:sldMk cId="2419362394" sldId="480"/>
            <ac:spMk id="8" creationId="{6EE84AAB-27CF-9202-D06D-176E41B38BE3}"/>
          </ac:spMkLst>
        </pc:spChg>
        <pc:spChg chg="del">
          <ac:chgData name="Mandvi Singh" userId="e383f168-4dd3-47fa-9279-7ed775effd25" providerId="ADAL" clId="{7F17C343-DE9F-9C42-ABD6-6E71C8545A7A}" dt="2023-09-20T06:59:15.467" v="2231" actId="478"/>
          <ac:spMkLst>
            <pc:docMk/>
            <pc:sldMk cId="2419362394" sldId="480"/>
            <ac:spMk id="11" creationId="{A5616DE6-21EF-AB29-99B7-F7C65A34B6FE}"/>
          </ac:spMkLst>
        </pc:spChg>
        <pc:spChg chg="add mod">
          <ac:chgData name="Mandvi Singh" userId="e383f168-4dd3-47fa-9279-7ed775effd25" providerId="ADAL" clId="{7F17C343-DE9F-9C42-ABD6-6E71C8545A7A}" dt="2023-09-20T09:14:19.338" v="4490" actId="1035"/>
          <ac:spMkLst>
            <pc:docMk/>
            <pc:sldMk cId="2419362394" sldId="480"/>
            <ac:spMk id="12" creationId="{3B981F3E-3737-FAA6-7027-F0F4A0926914}"/>
          </ac:spMkLst>
        </pc:spChg>
        <pc:graphicFrameChg chg="del">
          <ac:chgData name="Mandvi Singh" userId="e383f168-4dd3-47fa-9279-7ed775effd25" providerId="ADAL" clId="{7F17C343-DE9F-9C42-ABD6-6E71C8545A7A}" dt="2023-09-20T06:59:11.690" v="2230" actId="478"/>
          <ac:graphicFrameMkLst>
            <pc:docMk/>
            <pc:sldMk cId="2419362394" sldId="480"/>
            <ac:graphicFrameMk id="2" creationId="{74FD0629-D7FE-216D-AEAE-6F2675A74457}"/>
          </ac:graphicFrameMkLst>
        </pc:graphicFrameChg>
        <pc:graphicFrameChg chg="add mod modGraphic">
          <ac:chgData name="Mandvi Singh" userId="e383f168-4dd3-47fa-9279-7ed775effd25" providerId="ADAL" clId="{7F17C343-DE9F-9C42-ABD6-6E71C8545A7A}" dt="2023-09-20T08:56:20.587" v="4339" actId="14100"/>
          <ac:graphicFrameMkLst>
            <pc:docMk/>
            <pc:sldMk cId="2419362394" sldId="480"/>
            <ac:graphicFrameMk id="4" creationId="{E4D9119D-45CC-EF69-748E-4E562152CC03}"/>
          </ac:graphicFrameMkLst>
        </pc:graphicFrameChg>
        <pc:cxnChg chg="mod">
          <ac:chgData name="Mandvi Singh" userId="e383f168-4dd3-47fa-9279-7ed775effd25" providerId="ADAL" clId="{7F17C343-DE9F-9C42-ABD6-6E71C8545A7A}" dt="2023-09-20T06:59:39.615" v="2296" actId="1037"/>
          <ac:cxnSpMkLst>
            <pc:docMk/>
            <pc:sldMk cId="2419362394" sldId="480"/>
            <ac:cxnSpMk id="6" creationId="{98C75A37-3B3E-5E46-3C17-6681D14BCDCD}"/>
          </ac:cxnSpMkLst>
        </pc:cxnChg>
        <pc:cxnChg chg="del">
          <ac:chgData name="Mandvi Singh" userId="e383f168-4dd3-47fa-9279-7ed775effd25" providerId="ADAL" clId="{7F17C343-DE9F-9C42-ABD6-6E71C8545A7A}" dt="2023-09-20T06:59:15.467" v="2231" actId="478"/>
          <ac:cxnSpMkLst>
            <pc:docMk/>
            <pc:sldMk cId="2419362394" sldId="480"/>
            <ac:cxnSpMk id="9" creationId="{ACEA71D9-56CE-F67D-7D9F-56384207FBE1}"/>
          </ac:cxnSpMkLst>
        </pc:cxnChg>
        <pc:cxnChg chg="del">
          <ac:chgData name="Mandvi Singh" userId="e383f168-4dd3-47fa-9279-7ed775effd25" providerId="ADAL" clId="{7F17C343-DE9F-9C42-ABD6-6E71C8545A7A}" dt="2023-09-20T06:59:15.467" v="2231" actId="478"/>
          <ac:cxnSpMkLst>
            <pc:docMk/>
            <pc:sldMk cId="2419362394" sldId="480"/>
            <ac:cxnSpMk id="13" creationId="{5B743329-7104-291C-2920-7CA1271703D0}"/>
          </ac:cxnSpMkLst>
        </pc:cxnChg>
        <pc:cxnChg chg="add mod">
          <ac:chgData name="Mandvi Singh" userId="e383f168-4dd3-47fa-9279-7ed775effd25" providerId="ADAL" clId="{7F17C343-DE9F-9C42-ABD6-6E71C8545A7A}" dt="2023-09-20T08:56:33.838" v="4361" actId="1038"/>
          <ac:cxnSpMkLst>
            <pc:docMk/>
            <pc:sldMk cId="2419362394" sldId="480"/>
            <ac:cxnSpMk id="14" creationId="{0DE427C0-3C88-A6F4-A219-C16C36DC5189}"/>
          </ac:cxnSpMkLst>
        </pc:cxnChg>
        <pc:cxnChg chg="del">
          <ac:chgData name="Mandvi Singh" userId="e383f168-4dd3-47fa-9279-7ed775effd25" providerId="ADAL" clId="{7F17C343-DE9F-9C42-ABD6-6E71C8545A7A}" dt="2023-09-20T06:59:15.467" v="2231" actId="478"/>
          <ac:cxnSpMkLst>
            <pc:docMk/>
            <pc:sldMk cId="2419362394" sldId="480"/>
            <ac:cxnSpMk id="15" creationId="{61223608-FF6C-A8C3-BAFF-504A0BC4333D}"/>
          </ac:cxnSpMkLst>
        </pc:cxnChg>
      </pc:sldChg>
      <pc:sldChg chg="addSp delSp modSp add del mod">
        <pc:chgData name="Mandvi Singh" userId="e383f168-4dd3-47fa-9279-7ed775effd25" providerId="ADAL" clId="{7F17C343-DE9F-9C42-ABD6-6E71C8545A7A}" dt="2023-09-20T06:50:55.106" v="1738" actId="2696"/>
        <pc:sldMkLst>
          <pc:docMk/>
          <pc:sldMk cId="2829355895" sldId="480"/>
        </pc:sldMkLst>
        <pc:spChg chg="mod">
          <ac:chgData name="Mandvi Singh" userId="e383f168-4dd3-47fa-9279-7ed775effd25" providerId="ADAL" clId="{7F17C343-DE9F-9C42-ABD6-6E71C8545A7A}" dt="2023-09-20T06:44:17.050" v="1695" actId="403"/>
          <ac:spMkLst>
            <pc:docMk/>
            <pc:sldMk cId="2829355895" sldId="480"/>
            <ac:spMk id="5" creationId="{66642465-8B28-DA67-9267-FEB7EA3C0B14}"/>
          </ac:spMkLst>
        </pc:spChg>
        <pc:spChg chg="add mod">
          <ac:chgData name="Mandvi Singh" userId="e383f168-4dd3-47fa-9279-7ed775effd25" providerId="ADAL" clId="{7F17C343-DE9F-9C42-ABD6-6E71C8545A7A}" dt="2023-09-20T06:38:01.463" v="1356"/>
          <ac:spMkLst>
            <pc:docMk/>
            <pc:sldMk cId="2829355895" sldId="480"/>
            <ac:spMk id="7" creationId="{6A4C1586-95BC-4E12-9D10-5765610C0E1D}"/>
          </ac:spMkLst>
        </pc:spChg>
        <pc:spChg chg="add mod">
          <ac:chgData name="Mandvi Singh" userId="e383f168-4dd3-47fa-9279-7ed775effd25" providerId="ADAL" clId="{7F17C343-DE9F-9C42-ABD6-6E71C8545A7A}" dt="2023-09-20T06:38:01.463" v="1356"/>
          <ac:spMkLst>
            <pc:docMk/>
            <pc:sldMk cId="2829355895" sldId="480"/>
            <ac:spMk id="8" creationId="{21971614-2BD1-646D-4B05-7A33870380C5}"/>
          </ac:spMkLst>
        </pc:spChg>
        <pc:spChg chg="add mod">
          <ac:chgData name="Mandvi Singh" userId="e383f168-4dd3-47fa-9279-7ed775effd25" providerId="ADAL" clId="{7F17C343-DE9F-9C42-ABD6-6E71C8545A7A}" dt="2023-09-20T06:38:01.463" v="1356"/>
          <ac:spMkLst>
            <pc:docMk/>
            <pc:sldMk cId="2829355895" sldId="480"/>
            <ac:spMk id="9" creationId="{B92E0A43-A8AD-A6EA-483A-745555177D81}"/>
          </ac:spMkLst>
        </pc:spChg>
        <pc:spChg chg="add mod">
          <ac:chgData name="Mandvi Singh" userId="e383f168-4dd3-47fa-9279-7ed775effd25" providerId="ADAL" clId="{7F17C343-DE9F-9C42-ABD6-6E71C8545A7A}" dt="2023-09-20T06:39:46.012" v="1472" actId="404"/>
          <ac:spMkLst>
            <pc:docMk/>
            <pc:sldMk cId="2829355895" sldId="480"/>
            <ac:spMk id="10" creationId="{406E934C-CA30-533B-2425-DC00982EDBBA}"/>
          </ac:spMkLst>
        </pc:spChg>
        <pc:spChg chg="mod">
          <ac:chgData name="Mandvi Singh" userId="e383f168-4dd3-47fa-9279-7ed775effd25" providerId="ADAL" clId="{7F17C343-DE9F-9C42-ABD6-6E71C8545A7A}" dt="2023-09-20T06:39:51.328" v="1473"/>
          <ac:spMkLst>
            <pc:docMk/>
            <pc:sldMk cId="2829355895" sldId="480"/>
            <ac:spMk id="12" creationId="{7036604C-D08B-0429-FAE8-69CFB1BA3A8E}"/>
          </ac:spMkLst>
        </pc:spChg>
        <pc:spChg chg="mod">
          <ac:chgData name="Mandvi Singh" userId="e383f168-4dd3-47fa-9279-7ed775effd25" providerId="ADAL" clId="{7F17C343-DE9F-9C42-ABD6-6E71C8545A7A}" dt="2023-09-20T06:39:51.328" v="1473"/>
          <ac:spMkLst>
            <pc:docMk/>
            <pc:sldMk cId="2829355895" sldId="480"/>
            <ac:spMk id="13" creationId="{C89F7554-0A17-91B9-F030-20483A76C111}"/>
          </ac:spMkLst>
        </pc:spChg>
        <pc:spChg chg="mod">
          <ac:chgData name="Mandvi Singh" userId="e383f168-4dd3-47fa-9279-7ed775effd25" providerId="ADAL" clId="{7F17C343-DE9F-9C42-ABD6-6E71C8545A7A}" dt="2023-09-20T06:39:51.777" v="1474"/>
          <ac:spMkLst>
            <pc:docMk/>
            <pc:sldMk cId="2829355895" sldId="480"/>
            <ac:spMk id="15" creationId="{90B155EF-8E5E-1DC4-F510-17D801613B38}"/>
          </ac:spMkLst>
        </pc:spChg>
        <pc:spChg chg="mod">
          <ac:chgData name="Mandvi Singh" userId="e383f168-4dd3-47fa-9279-7ed775effd25" providerId="ADAL" clId="{7F17C343-DE9F-9C42-ABD6-6E71C8545A7A}" dt="2023-09-20T06:39:51.777" v="1474"/>
          <ac:spMkLst>
            <pc:docMk/>
            <pc:sldMk cId="2829355895" sldId="480"/>
            <ac:spMk id="16" creationId="{B6B69ED0-EAB8-A186-BE4F-66231C665BA8}"/>
          </ac:spMkLst>
        </pc:spChg>
        <pc:spChg chg="mod">
          <ac:chgData name="Mandvi Singh" userId="e383f168-4dd3-47fa-9279-7ed775effd25" providerId="ADAL" clId="{7F17C343-DE9F-9C42-ABD6-6E71C8545A7A}" dt="2023-09-20T06:42:52.870" v="1603"/>
          <ac:spMkLst>
            <pc:docMk/>
            <pc:sldMk cId="2829355895" sldId="480"/>
            <ac:spMk id="19" creationId="{B744688B-158E-8C3D-9239-F236C3844554}"/>
          </ac:spMkLst>
        </pc:spChg>
        <pc:spChg chg="mod">
          <ac:chgData name="Mandvi Singh" userId="e383f168-4dd3-47fa-9279-7ed775effd25" providerId="ADAL" clId="{7F17C343-DE9F-9C42-ABD6-6E71C8545A7A}" dt="2023-09-20T06:45:24.505" v="1737" actId="20577"/>
          <ac:spMkLst>
            <pc:docMk/>
            <pc:sldMk cId="2829355895" sldId="480"/>
            <ac:spMk id="20" creationId="{CFB99450-1342-7A90-A37B-F5570168462B}"/>
          </ac:spMkLst>
        </pc:spChg>
        <pc:spChg chg="mod">
          <ac:chgData name="Mandvi Singh" userId="e383f168-4dd3-47fa-9279-7ed775effd25" providerId="ADAL" clId="{7F17C343-DE9F-9C42-ABD6-6E71C8545A7A}" dt="2023-09-20T06:42:52.870" v="1603"/>
          <ac:spMkLst>
            <pc:docMk/>
            <pc:sldMk cId="2829355895" sldId="480"/>
            <ac:spMk id="22" creationId="{E61A0A7D-55DE-5F54-7DED-A5F25BDB69AA}"/>
          </ac:spMkLst>
        </pc:spChg>
        <pc:spChg chg="mod">
          <ac:chgData name="Mandvi Singh" userId="e383f168-4dd3-47fa-9279-7ed775effd25" providerId="ADAL" clId="{7F17C343-DE9F-9C42-ABD6-6E71C8545A7A}" dt="2023-09-20T06:42:52.870" v="1603"/>
          <ac:spMkLst>
            <pc:docMk/>
            <pc:sldMk cId="2829355895" sldId="480"/>
            <ac:spMk id="23" creationId="{4CBF7C2A-5C95-0CDF-4D89-05BEFBC057A3}"/>
          </ac:spMkLst>
        </pc:spChg>
        <pc:spChg chg="mod">
          <ac:chgData name="Mandvi Singh" userId="e383f168-4dd3-47fa-9279-7ed775effd25" providerId="ADAL" clId="{7F17C343-DE9F-9C42-ABD6-6E71C8545A7A}" dt="2023-09-20T06:42:52.870" v="1603"/>
          <ac:spMkLst>
            <pc:docMk/>
            <pc:sldMk cId="2829355895" sldId="480"/>
            <ac:spMk id="25" creationId="{5FFB1BA2-135D-E3C2-6AB0-34F7C5EE0983}"/>
          </ac:spMkLst>
        </pc:spChg>
        <pc:spChg chg="mod">
          <ac:chgData name="Mandvi Singh" userId="e383f168-4dd3-47fa-9279-7ed775effd25" providerId="ADAL" clId="{7F17C343-DE9F-9C42-ABD6-6E71C8545A7A}" dt="2023-09-20T06:44:33.222" v="1697" actId="255"/>
          <ac:spMkLst>
            <pc:docMk/>
            <pc:sldMk cId="2829355895" sldId="480"/>
            <ac:spMk id="26" creationId="{FDDFAF66-732D-E061-A225-C34CE48C5B43}"/>
          </ac:spMkLst>
        </pc:spChg>
        <pc:spChg chg="mod">
          <ac:chgData name="Mandvi Singh" userId="e383f168-4dd3-47fa-9279-7ed775effd25" providerId="ADAL" clId="{7F17C343-DE9F-9C42-ABD6-6E71C8545A7A}" dt="2023-09-20T06:42:52.870" v="1603"/>
          <ac:spMkLst>
            <pc:docMk/>
            <pc:sldMk cId="2829355895" sldId="480"/>
            <ac:spMk id="28" creationId="{9CCB0BCB-8B83-1CBF-B664-DE36DFA78A19}"/>
          </ac:spMkLst>
        </pc:spChg>
        <pc:spChg chg="mod">
          <ac:chgData name="Mandvi Singh" userId="e383f168-4dd3-47fa-9279-7ed775effd25" providerId="ADAL" clId="{7F17C343-DE9F-9C42-ABD6-6E71C8545A7A}" dt="2023-09-20T06:42:52.870" v="1603"/>
          <ac:spMkLst>
            <pc:docMk/>
            <pc:sldMk cId="2829355895" sldId="480"/>
            <ac:spMk id="29" creationId="{684BB8E1-4812-3C15-72B4-2FAD9865EE3C}"/>
          </ac:spMkLst>
        </pc:spChg>
        <pc:spChg chg="add del mod">
          <ac:chgData name="Mandvi Singh" userId="e383f168-4dd3-47fa-9279-7ed775effd25" providerId="ADAL" clId="{7F17C343-DE9F-9C42-ABD6-6E71C8545A7A}" dt="2023-09-20T06:44:51.262" v="1701"/>
          <ac:spMkLst>
            <pc:docMk/>
            <pc:sldMk cId="2829355895" sldId="480"/>
            <ac:spMk id="30" creationId="{4459A03C-3FAE-903E-06FC-EA7779AB8BD4}"/>
          </ac:spMkLst>
        </pc:spChg>
        <pc:grpChg chg="add del mod">
          <ac:chgData name="Mandvi Singh" userId="e383f168-4dd3-47fa-9279-7ed775effd25" providerId="ADAL" clId="{7F17C343-DE9F-9C42-ABD6-6E71C8545A7A}" dt="2023-09-20T06:42:40.773" v="1602" actId="478"/>
          <ac:grpSpMkLst>
            <pc:docMk/>
            <pc:sldMk cId="2829355895" sldId="480"/>
            <ac:grpSpMk id="3" creationId="{50C31BF9-A8E5-ED56-9DD7-E736C15A0626}"/>
          </ac:grpSpMkLst>
        </pc:grpChg>
        <pc:grpChg chg="add del mod">
          <ac:chgData name="Mandvi Singh" userId="e383f168-4dd3-47fa-9279-7ed775effd25" providerId="ADAL" clId="{7F17C343-DE9F-9C42-ABD6-6E71C8545A7A}" dt="2023-09-20T06:42:40.773" v="1602" actId="478"/>
          <ac:grpSpMkLst>
            <pc:docMk/>
            <pc:sldMk cId="2829355895" sldId="480"/>
            <ac:grpSpMk id="4" creationId="{F6C038BD-2F3A-50CA-CA6F-1E143AAAA5E4}"/>
          </ac:grpSpMkLst>
        </pc:grpChg>
        <pc:grpChg chg="add del mod">
          <ac:chgData name="Mandvi Singh" userId="e383f168-4dd3-47fa-9279-7ed775effd25" providerId="ADAL" clId="{7F17C343-DE9F-9C42-ABD6-6E71C8545A7A}" dt="2023-09-20T06:42:38.965" v="1601" actId="478"/>
          <ac:grpSpMkLst>
            <pc:docMk/>
            <pc:sldMk cId="2829355895" sldId="480"/>
            <ac:grpSpMk id="11" creationId="{59B261D4-A3ED-F074-6523-594B75E6721D}"/>
          </ac:grpSpMkLst>
        </pc:grpChg>
        <pc:grpChg chg="add del mod">
          <ac:chgData name="Mandvi Singh" userId="e383f168-4dd3-47fa-9279-7ed775effd25" providerId="ADAL" clId="{7F17C343-DE9F-9C42-ABD6-6E71C8545A7A}" dt="2023-09-20T06:42:38.965" v="1601" actId="478"/>
          <ac:grpSpMkLst>
            <pc:docMk/>
            <pc:sldMk cId="2829355895" sldId="480"/>
            <ac:grpSpMk id="14" creationId="{266EF873-433E-F651-637C-D1D3F57AFAC0}"/>
          </ac:grpSpMkLst>
        </pc:grpChg>
        <pc:grpChg chg="add mod">
          <ac:chgData name="Mandvi Singh" userId="e383f168-4dd3-47fa-9279-7ed775effd25" providerId="ADAL" clId="{7F17C343-DE9F-9C42-ABD6-6E71C8545A7A}" dt="2023-09-20T06:43:19.918" v="1688" actId="1036"/>
          <ac:grpSpMkLst>
            <pc:docMk/>
            <pc:sldMk cId="2829355895" sldId="480"/>
            <ac:grpSpMk id="18" creationId="{8A99F422-2654-C57A-CE8E-095535812C29}"/>
          </ac:grpSpMkLst>
        </pc:grpChg>
        <pc:grpChg chg="add mod">
          <ac:chgData name="Mandvi Singh" userId="e383f168-4dd3-47fa-9279-7ed775effd25" providerId="ADAL" clId="{7F17C343-DE9F-9C42-ABD6-6E71C8545A7A}" dt="2023-09-20T06:43:19.918" v="1688" actId="1036"/>
          <ac:grpSpMkLst>
            <pc:docMk/>
            <pc:sldMk cId="2829355895" sldId="480"/>
            <ac:grpSpMk id="21" creationId="{2B8770B6-85AF-74C4-9A2D-0A929C477232}"/>
          </ac:grpSpMkLst>
        </pc:grpChg>
        <pc:grpChg chg="add mod">
          <ac:chgData name="Mandvi Singh" userId="e383f168-4dd3-47fa-9279-7ed775effd25" providerId="ADAL" clId="{7F17C343-DE9F-9C42-ABD6-6E71C8545A7A}" dt="2023-09-20T06:44:41.349" v="1698" actId="14100"/>
          <ac:grpSpMkLst>
            <pc:docMk/>
            <pc:sldMk cId="2829355895" sldId="480"/>
            <ac:grpSpMk id="24" creationId="{EC42771C-E296-FFAD-8F62-79C10259DC3E}"/>
          </ac:grpSpMkLst>
        </pc:grpChg>
        <pc:grpChg chg="add mod">
          <ac:chgData name="Mandvi Singh" userId="e383f168-4dd3-47fa-9279-7ed775effd25" providerId="ADAL" clId="{7F17C343-DE9F-9C42-ABD6-6E71C8545A7A}" dt="2023-09-20T06:43:19.918" v="1688" actId="1036"/>
          <ac:grpSpMkLst>
            <pc:docMk/>
            <pc:sldMk cId="2829355895" sldId="480"/>
            <ac:grpSpMk id="27" creationId="{0AFF5F15-C4D2-87D5-251C-BC4B3ACB05EC}"/>
          </ac:grpSpMkLst>
        </pc:grpChg>
        <pc:graphicFrameChg chg="del mod modGraphic">
          <ac:chgData name="Mandvi Singh" userId="e383f168-4dd3-47fa-9279-7ed775effd25" providerId="ADAL" clId="{7F17C343-DE9F-9C42-ABD6-6E71C8545A7A}" dt="2023-09-20T06:42:38.965" v="1601" actId="478"/>
          <ac:graphicFrameMkLst>
            <pc:docMk/>
            <pc:sldMk cId="2829355895" sldId="480"/>
            <ac:graphicFrameMk id="2" creationId="{74FD0629-D7FE-216D-AEAE-6F2675A74457}"/>
          </ac:graphicFrameMkLst>
        </pc:graphicFrameChg>
        <pc:graphicFrameChg chg="add mod">
          <ac:chgData name="Mandvi Singh" userId="e383f168-4dd3-47fa-9279-7ed775effd25" providerId="ADAL" clId="{7F17C343-DE9F-9C42-ABD6-6E71C8545A7A}" dt="2023-09-20T06:45:16.723" v="1731" actId="20577"/>
          <ac:graphicFrameMkLst>
            <pc:docMk/>
            <pc:sldMk cId="2829355895" sldId="480"/>
            <ac:graphicFrameMk id="17" creationId="{6CDDB399-60B7-2699-37C9-C033D00E0440}"/>
          </ac:graphicFrameMkLst>
        </pc:graphicFrameChg>
      </pc:sldChg>
      <pc:sldChg chg="addSp delSp modSp add del mod">
        <pc:chgData name="Mandvi Singh" userId="e383f168-4dd3-47fa-9279-7ed775effd25" providerId="ADAL" clId="{7F17C343-DE9F-9C42-ABD6-6E71C8545A7A}" dt="2023-09-20T06:58:34.421" v="2223" actId="2696"/>
        <pc:sldMkLst>
          <pc:docMk/>
          <pc:sldMk cId="973816208" sldId="481"/>
        </pc:sldMkLst>
        <pc:spChg chg="mod">
          <ac:chgData name="Mandvi Singh" userId="e383f168-4dd3-47fa-9279-7ed775effd25" providerId="ADAL" clId="{7F17C343-DE9F-9C42-ABD6-6E71C8545A7A}" dt="2023-09-20T06:40:11.216" v="1477" actId="14100"/>
          <ac:spMkLst>
            <pc:docMk/>
            <pc:sldMk cId="973816208" sldId="481"/>
            <ac:spMk id="5" creationId="{66642465-8B28-DA67-9267-FEB7EA3C0B14}"/>
          </ac:spMkLst>
        </pc:spChg>
        <pc:spChg chg="mod">
          <ac:chgData name="Mandvi Singh" userId="e383f168-4dd3-47fa-9279-7ed775effd25" providerId="ADAL" clId="{7F17C343-DE9F-9C42-ABD6-6E71C8545A7A}" dt="2023-09-20T06:41:07.436" v="1563" actId="20577"/>
          <ac:spMkLst>
            <pc:docMk/>
            <pc:sldMk cId="973816208" sldId="481"/>
            <ac:spMk id="10" creationId="{406E934C-CA30-533B-2425-DC00982EDBBA}"/>
          </ac:spMkLst>
        </pc:spChg>
        <pc:spChg chg="mod">
          <ac:chgData name="Mandvi Singh" userId="e383f168-4dd3-47fa-9279-7ed775effd25" providerId="ADAL" clId="{7F17C343-DE9F-9C42-ABD6-6E71C8545A7A}" dt="2023-09-20T06:42:19.196" v="1580" actId="20577"/>
          <ac:spMkLst>
            <pc:docMk/>
            <pc:sldMk cId="973816208" sldId="481"/>
            <ac:spMk id="13" creationId="{C89F7554-0A17-91B9-F030-20483A76C111}"/>
          </ac:spMkLst>
        </pc:spChg>
        <pc:spChg chg="mod">
          <ac:chgData name="Mandvi Singh" userId="e383f168-4dd3-47fa-9279-7ed775effd25" providerId="ADAL" clId="{7F17C343-DE9F-9C42-ABD6-6E71C8545A7A}" dt="2023-09-20T06:41:21.465" v="1566"/>
          <ac:spMkLst>
            <pc:docMk/>
            <pc:sldMk cId="973816208" sldId="481"/>
            <ac:spMk id="19" creationId="{9793D0AB-B2BE-140A-E967-C645F3CD9E9B}"/>
          </ac:spMkLst>
        </pc:spChg>
        <pc:spChg chg="mod">
          <ac:chgData name="Mandvi Singh" userId="e383f168-4dd3-47fa-9279-7ed775effd25" providerId="ADAL" clId="{7F17C343-DE9F-9C42-ABD6-6E71C8545A7A}" dt="2023-09-20T06:41:21.465" v="1566"/>
          <ac:spMkLst>
            <pc:docMk/>
            <pc:sldMk cId="973816208" sldId="481"/>
            <ac:spMk id="20" creationId="{08A7BF4E-AD0B-4885-2DA7-325FEF62B6D3}"/>
          </ac:spMkLst>
        </pc:spChg>
        <pc:grpChg chg="mod">
          <ac:chgData name="Mandvi Singh" userId="e383f168-4dd3-47fa-9279-7ed775effd25" providerId="ADAL" clId="{7F17C343-DE9F-9C42-ABD6-6E71C8545A7A}" dt="2023-09-20T06:42:28.751" v="1600" actId="1037"/>
          <ac:grpSpMkLst>
            <pc:docMk/>
            <pc:sldMk cId="973816208" sldId="481"/>
            <ac:grpSpMk id="3" creationId="{50C31BF9-A8E5-ED56-9DD7-E736C15A0626}"/>
          </ac:grpSpMkLst>
        </pc:grpChg>
        <pc:grpChg chg="mod">
          <ac:chgData name="Mandvi Singh" userId="e383f168-4dd3-47fa-9279-7ed775effd25" providerId="ADAL" clId="{7F17C343-DE9F-9C42-ABD6-6E71C8545A7A}" dt="2023-09-20T06:42:28.751" v="1600" actId="1037"/>
          <ac:grpSpMkLst>
            <pc:docMk/>
            <pc:sldMk cId="973816208" sldId="481"/>
            <ac:grpSpMk id="4" creationId="{F6C038BD-2F3A-50CA-CA6F-1E143AAAA5E4}"/>
          </ac:grpSpMkLst>
        </pc:grpChg>
        <pc:grpChg chg="mod">
          <ac:chgData name="Mandvi Singh" userId="e383f168-4dd3-47fa-9279-7ed775effd25" providerId="ADAL" clId="{7F17C343-DE9F-9C42-ABD6-6E71C8545A7A}" dt="2023-09-20T06:42:28.751" v="1600" actId="1037"/>
          <ac:grpSpMkLst>
            <pc:docMk/>
            <pc:sldMk cId="973816208" sldId="481"/>
            <ac:grpSpMk id="11" creationId="{59B261D4-A3ED-F074-6523-594B75E6721D}"/>
          </ac:grpSpMkLst>
        </pc:grpChg>
        <pc:grpChg chg="del">
          <ac:chgData name="Mandvi Singh" userId="e383f168-4dd3-47fa-9279-7ed775effd25" providerId="ADAL" clId="{7F17C343-DE9F-9C42-ABD6-6E71C8545A7A}" dt="2023-09-20T06:41:38.252" v="1571" actId="478"/>
          <ac:grpSpMkLst>
            <pc:docMk/>
            <pc:sldMk cId="973816208" sldId="481"/>
            <ac:grpSpMk id="14" creationId="{266EF873-433E-F651-637C-D1D3F57AFAC0}"/>
          </ac:grpSpMkLst>
        </pc:grpChg>
        <pc:grpChg chg="add mod">
          <ac:chgData name="Mandvi Singh" userId="e383f168-4dd3-47fa-9279-7ed775effd25" providerId="ADAL" clId="{7F17C343-DE9F-9C42-ABD6-6E71C8545A7A}" dt="2023-09-20T06:42:28.751" v="1600" actId="1037"/>
          <ac:grpSpMkLst>
            <pc:docMk/>
            <pc:sldMk cId="973816208" sldId="481"/>
            <ac:grpSpMk id="18" creationId="{B8E084C5-237C-DF81-BE28-6BD13B65A31C}"/>
          </ac:grpSpMkLst>
        </pc:grpChg>
        <pc:graphicFrameChg chg="mod">
          <ac:chgData name="Mandvi Singh" userId="e383f168-4dd3-47fa-9279-7ed775effd25" providerId="ADAL" clId="{7F17C343-DE9F-9C42-ABD6-6E71C8545A7A}" dt="2023-09-20T06:42:28.751" v="1600" actId="1037"/>
          <ac:graphicFrameMkLst>
            <pc:docMk/>
            <pc:sldMk cId="973816208" sldId="481"/>
            <ac:graphicFrameMk id="2" creationId="{74FD0629-D7FE-216D-AEAE-6F2675A74457}"/>
          </ac:graphicFrameMkLst>
        </pc:graphicFrameChg>
        <pc:cxnChg chg="mod">
          <ac:chgData name="Mandvi Singh" userId="e383f168-4dd3-47fa-9279-7ed775effd25" providerId="ADAL" clId="{7F17C343-DE9F-9C42-ABD6-6E71C8545A7A}" dt="2023-09-20T06:40:14.927" v="1479" actId="14100"/>
          <ac:cxnSpMkLst>
            <pc:docMk/>
            <pc:sldMk cId="973816208" sldId="481"/>
            <ac:cxnSpMk id="6" creationId="{98C75A37-3B3E-5E46-3C17-6681D14BCDCD}"/>
          </ac:cxnSpMkLst>
        </pc:cxnChg>
      </pc:sldChg>
      <pc:sldChg chg="addSp delSp modSp add mod">
        <pc:chgData name="Mandvi Singh" userId="e383f168-4dd3-47fa-9279-7ed775effd25" providerId="ADAL" clId="{7F17C343-DE9F-9C42-ABD6-6E71C8545A7A}" dt="2023-09-20T09:13:20.358" v="4477" actId="1037"/>
        <pc:sldMkLst>
          <pc:docMk/>
          <pc:sldMk cId="1980164847" sldId="481"/>
        </pc:sldMkLst>
        <pc:spChg chg="add mod">
          <ac:chgData name="Mandvi Singh" userId="e383f168-4dd3-47fa-9279-7ed775effd25" providerId="ADAL" clId="{7F17C343-DE9F-9C42-ABD6-6E71C8545A7A}" dt="2023-09-20T09:13:17.188" v="4471" actId="14100"/>
          <ac:spMkLst>
            <pc:docMk/>
            <pc:sldMk cId="1980164847" sldId="481"/>
            <ac:spMk id="2" creationId="{54B8D76A-8A40-FBA2-B99F-619E815034DB}"/>
          </ac:spMkLst>
        </pc:spChg>
        <pc:spChg chg="mod">
          <ac:chgData name="Mandvi Singh" userId="e383f168-4dd3-47fa-9279-7ed775effd25" providerId="ADAL" clId="{7F17C343-DE9F-9C42-ABD6-6E71C8545A7A}" dt="2023-09-20T07:38:47.275" v="3098"/>
          <ac:spMkLst>
            <pc:docMk/>
            <pc:sldMk cId="1980164847" sldId="481"/>
            <ac:spMk id="5" creationId="{66642465-8B28-DA67-9267-FEB7EA3C0B14}"/>
          </ac:spMkLst>
        </pc:spChg>
        <pc:spChg chg="add del mod">
          <ac:chgData name="Mandvi Singh" userId="e383f168-4dd3-47fa-9279-7ed775effd25" providerId="ADAL" clId="{7F17C343-DE9F-9C42-ABD6-6E71C8545A7A}" dt="2023-09-20T09:03:30.260" v="4461" actId="478"/>
          <ac:spMkLst>
            <pc:docMk/>
            <pc:sldMk cId="1980164847" sldId="481"/>
            <ac:spMk id="7" creationId="{DE69048C-ED3C-F2C7-93A8-DFEBA6F791A3}"/>
          </ac:spMkLst>
        </pc:spChg>
        <pc:spChg chg="add del mod">
          <ac:chgData name="Mandvi Singh" userId="e383f168-4dd3-47fa-9279-7ed775effd25" providerId="ADAL" clId="{7F17C343-DE9F-9C42-ABD6-6E71C8545A7A}" dt="2023-09-20T09:02:04.856" v="4453" actId="478"/>
          <ac:spMkLst>
            <pc:docMk/>
            <pc:sldMk cId="1980164847" sldId="481"/>
            <ac:spMk id="8" creationId="{8F7E3EB6-D3CE-90F7-E8FA-3901B30EC47C}"/>
          </ac:spMkLst>
        </pc:spChg>
        <pc:spChg chg="add del mod">
          <ac:chgData name="Mandvi Singh" userId="e383f168-4dd3-47fa-9279-7ed775effd25" providerId="ADAL" clId="{7F17C343-DE9F-9C42-ABD6-6E71C8545A7A}" dt="2023-09-20T08:55:44.721" v="4332"/>
          <ac:spMkLst>
            <pc:docMk/>
            <pc:sldMk cId="1980164847" sldId="481"/>
            <ac:spMk id="9" creationId="{82E57BF6-380C-35A3-7270-530BE3916FAA}"/>
          </ac:spMkLst>
        </pc:spChg>
        <pc:spChg chg="del">
          <ac:chgData name="Mandvi Singh" userId="e383f168-4dd3-47fa-9279-7ed775effd25" providerId="ADAL" clId="{7F17C343-DE9F-9C42-ABD6-6E71C8545A7A}" dt="2023-09-20T07:38:37.355" v="3096" actId="478"/>
          <ac:spMkLst>
            <pc:docMk/>
            <pc:sldMk cId="1980164847" sldId="481"/>
            <ac:spMk id="12" creationId="{3B981F3E-3737-FAA6-7027-F0F4A0926914}"/>
          </ac:spMkLst>
        </pc:spChg>
        <pc:graphicFrameChg chg="del">
          <ac:chgData name="Mandvi Singh" userId="e383f168-4dd3-47fa-9279-7ed775effd25" providerId="ADAL" clId="{7F17C343-DE9F-9C42-ABD6-6E71C8545A7A}" dt="2023-09-20T07:38:37.355" v="3096" actId="478"/>
          <ac:graphicFrameMkLst>
            <pc:docMk/>
            <pc:sldMk cId="1980164847" sldId="481"/>
            <ac:graphicFrameMk id="4" creationId="{E4D9119D-45CC-EF69-748E-4E562152CC03}"/>
          </ac:graphicFrameMkLst>
        </pc:graphicFrameChg>
        <pc:cxnChg chg="mod">
          <ac:chgData name="Mandvi Singh" userId="e383f168-4dd3-47fa-9279-7ed775effd25" providerId="ADAL" clId="{7F17C343-DE9F-9C42-ABD6-6E71C8545A7A}" dt="2023-09-20T09:13:20.358" v="4477" actId="1037"/>
          <ac:cxnSpMkLst>
            <pc:docMk/>
            <pc:sldMk cId="1980164847" sldId="481"/>
            <ac:cxnSpMk id="6" creationId="{98C75A37-3B3E-5E46-3C17-6681D14BCDCD}"/>
          </ac:cxnSpMkLst>
        </pc:cxnChg>
        <pc:cxnChg chg="del">
          <ac:chgData name="Mandvi Singh" userId="e383f168-4dd3-47fa-9279-7ed775effd25" providerId="ADAL" clId="{7F17C343-DE9F-9C42-ABD6-6E71C8545A7A}" dt="2023-09-20T07:38:38.920" v="3097" actId="478"/>
          <ac:cxnSpMkLst>
            <pc:docMk/>
            <pc:sldMk cId="1980164847" sldId="481"/>
            <ac:cxnSpMk id="14" creationId="{0DE427C0-3C88-A6F4-A219-C16C36DC5189}"/>
          </ac:cxnSpMkLst>
        </pc:cxnChg>
      </pc:sldChg>
      <pc:sldChg chg="addSp new del mod">
        <pc:chgData name="Mandvi Singh" userId="e383f168-4dd3-47fa-9279-7ed775effd25" providerId="ADAL" clId="{7F17C343-DE9F-9C42-ABD6-6E71C8545A7A}" dt="2023-09-20T07:41:39.097" v="3264" actId="2696"/>
        <pc:sldMkLst>
          <pc:docMk/>
          <pc:sldMk cId="16542738" sldId="482"/>
        </pc:sldMkLst>
        <pc:spChg chg="add">
          <ac:chgData name="Mandvi Singh" userId="e383f168-4dd3-47fa-9279-7ed775effd25" providerId="ADAL" clId="{7F17C343-DE9F-9C42-ABD6-6E71C8545A7A}" dt="2023-09-20T07:41:31.560" v="3261" actId="22"/>
          <ac:spMkLst>
            <pc:docMk/>
            <pc:sldMk cId="16542738" sldId="482"/>
            <ac:spMk id="5" creationId="{CB450A5F-1145-933D-06A2-B4D7B910B746}"/>
          </ac:spMkLst>
        </pc:spChg>
      </pc:sldChg>
      <pc:sldChg chg="addSp delSp modSp add del mod">
        <pc:chgData name="Mandvi Singh" userId="e383f168-4dd3-47fa-9279-7ed775effd25" providerId="ADAL" clId="{7F17C343-DE9F-9C42-ABD6-6E71C8545A7A}" dt="2023-09-20T07:57:55.713" v="3621" actId="2696"/>
        <pc:sldMkLst>
          <pc:docMk/>
          <pc:sldMk cId="818250056" sldId="482"/>
        </pc:sldMkLst>
        <pc:spChg chg="add del mod">
          <ac:chgData name="Mandvi Singh" userId="e383f168-4dd3-47fa-9279-7ed775effd25" providerId="ADAL" clId="{7F17C343-DE9F-9C42-ABD6-6E71C8545A7A}" dt="2023-09-20T07:54:35.619" v="3585" actId="1076"/>
          <ac:spMkLst>
            <pc:docMk/>
            <pc:sldMk cId="818250056" sldId="482"/>
            <ac:spMk id="3" creationId="{717D13A9-CF00-8386-2B2F-F379ABD78F56}"/>
          </ac:spMkLst>
        </pc:spChg>
        <pc:spChg chg="mod">
          <ac:chgData name="Mandvi Singh" userId="e383f168-4dd3-47fa-9279-7ed775effd25" providerId="ADAL" clId="{7F17C343-DE9F-9C42-ABD6-6E71C8545A7A}" dt="2023-09-20T07:49:15.113" v="3519" actId="14100"/>
          <ac:spMkLst>
            <pc:docMk/>
            <pc:sldMk cId="818250056" sldId="482"/>
            <ac:spMk id="5" creationId="{66642465-8B28-DA67-9267-FEB7EA3C0B14}"/>
          </ac:spMkLst>
        </pc:spChg>
        <pc:spChg chg="add mod">
          <ac:chgData name="Mandvi Singh" userId="e383f168-4dd3-47fa-9279-7ed775effd25" providerId="ADAL" clId="{7F17C343-DE9F-9C42-ABD6-6E71C8545A7A}" dt="2023-09-20T07:51:28.739" v="3548"/>
          <ac:spMkLst>
            <pc:docMk/>
            <pc:sldMk cId="818250056" sldId="482"/>
            <ac:spMk id="10" creationId="{0852F714-EE86-8316-211D-78B0F67250F1}"/>
          </ac:spMkLst>
        </pc:spChg>
        <pc:spChg chg="add mod">
          <ac:chgData name="Mandvi Singh" userId="e383f168-4dd3-47fa-9279-7ed775effd25" providerId="ADAL" clId="{7F17C343-DE9F-9C42-ABD6-6E71C8545A7A}" dt="2023-09-20T07:51:28.739" v="3548"/>
          <ac:spMkLst>
            <pc:docMk/>
            <pc:sldMk cId="818250056" sldId="482"/>
            <ac:spMk id="11" creationId="{8B461FDD-7467-D5D9-A641-4CADCA10B4B8}"/>
          </ac:spMkLst>
        </pc:spChg>
        <pc:spChg chg="add mod">
          <ac:chgData name="Mandvi Singh" userId="e383f168-4dd3-47fa-9279-7ed775effd25" providerId="ADAL" clId="{7F17C343-DE9F-9C42-ABD6-6E71C8545A7A}" dt="2023-09-20T07:55:27.188" v="3605" actId="14100"/>
          <ac:spMkLst>
            <pc:docMk/>
            <pc:sldMk cId="818250056" sldId="482"/>
            <ac:spMk id="14" creationId="{380B3C5F-0FFB-D0E1-18A8-770525B92E1B}"/>
          </ac:spMkLst>
        </pc:spChg>
        <pc:grpChg chg="add del mod">
          <ac:chgData name="Mandvi Singh" userId="e383f168-4dd3-47fa-9279-7ed775effd25" providerId="ADAL" clId="{7F17C343-DE9F-9C42-ABD6-6E71C8545A7A}" dt="2023-09-20T07:51:36.208" v="3550" actId="478"/>
          <ac:grpSpMkLst>
            <pc:docMk/>
            <pc:sldMk cId="818250056" sldId="482"/>
            <ac:grpSpMk id="9" creationId="{21F0C81A-8A63-83A4-C687-71CA0EBF0DFB}"/>
          </ac:grpSpMkLst>
        </pc:grpChg>
        <pc:graphicFrameChg chg="add del">
          <ac:chgData name="Mandvi Singh" userId="e383f168-4dd3-47fa-9279-7ed775effd25" providerId="ADAL" clId="{7F17C343-DE9F-9C42-ABD6-6E71C8545A7A}" dt="2023-09-20T07:49:40.141" v="3524" actId="26606"/>
          <ac:graphicFrameMkLst>
            <pc:docMk/>
            <pc:sldMk cId="818250056" sldId="482"/>
            <ac:graphicFrameMk id="102" creationId="{8E3D2DD5-BC8E-35C4-B78F-8360877B0E81}"/>
          </ac:graphicFrameMkLst>
        </pc:graphicFrameChg>
        <pc:picChg chg="add del mod">
          <ac:chgData name="Mandvi Singh" userId="e383f168-4dd3-47fa-9279-7ed775effd25" providerId="ADAL" clId="{7F17C343-DE9F-9C42-ABD6-6E71C8545A7A}" dt="2023-09-20T07:50:49.274" v="3542" actId="478"/>
          <ac:picMkLst>
            <pc:docMk/>
            <pc:sldMk cId="818250056" sldId="482"/>
            <ac:picMk id="4" creationId="{A2348DB8-7494-CE34-020F-C83EBED48F26}"/>
          </ac:picMkLst>
        </pc:picChg>
        <pc:picChg chg="add del mod">
          <ac:chgData name="Mandvi Singh" userId="e383f168-4dd3-47fa-9279-7ed775effd25" providerId="ADAL" clId="{7F17C343-DE9F-9C42-ABD6-6E71C8545A7A}" dt="2023-09-20T07:57:52.376" v="3620" actId="478"/>
          <ac:picMkLst>
            <pc:docMk/>
            <pc:sldMk cId="818250056" sldId="482"/>
            <ac:picMk id="8" creationId="{E3FB071A-CB3E-D537-B433-6201B5F30677}"/>
          </ac:picMkLst>
        </pc:picChg>
        <pc:picChg chg="add del mod">
          <ac:chgData name="Mandvi Singh" userId="e383f168-4dd3-47fa-9279-7ed775effd25" providerId="ADAL" clId="{7F17C343-DE9F-9C42-ABD6-6E71C8545A7A}" dt="2023-09-20T07:57:52.376" v="3620" actId="478"/>
          <ac:picMkLst>
            <pc:docMk/>
            <pc:sldMk cId="818250056" sldId="482"/>
            <ac:picMk id="13" creationId="{794E06F4-00CB-4973-8BF0-7CDC352FFA3E}"/>
          </ac:picMkLst>
        </pc:picChg>
        <pc:picChg chg="add del mod">
          <ac:chgData name="Mandvi Singh" userId="e383f168-4dd3-47fa-9279-7ed775effd25" providerId="ADAL" clId="{7F17C343-DE9F-9C42-ABD6-6E71C8545A7A}" dt="2023-09-20T07:56:29.074" v="3612" actId="478"/>
          <ac:picMkLst>
            <pc:docMk/>
            <pc:sldMk cId="818250056" sldId="482"/>
            <ac:picMk id="16" creationId="{14426C71-E346-F5F1-2AD7-8FA6023B182D}"/>
          </ac:picMkLst>
        </pc:picChg>
        <pc:picChg chg="add del mod">
          <ac:chgData name="Mandvi Singh" userId="e383f168-4dd3-47fa-9279-7ed775effd25" providerId="ADAL" clId="{7F17C343-DE9F-9C42-ABD6-6E71C8545A7A}" dt="2023-09-20T07:56:27.051" v="3611" actId="478"/>
          <ac:picMkLst>
            <pc:docMk/>
            <pc:sldMk cId="818250056" sldId="482"/>
            <ac:picMk id="18" creationId="{9496B4E5-2FE7-6227-5D53-EBC6F3CBDE29}"/>
          </ac:picMkLst>
        </pc:picChg>
        <pc:picChg chg="add del mod">
          <ac:chgData name="Mandvi Singh" userId="e383f168-4dd3-47fa-9279-7ed775effd25" providerId="ADAL" clId="{7F17C343-DE9F-9C42-ABD6-6E71C8545A7A}" dt="2023-09-20T07:57:52.376" v="3620" actId="478"/>
          <ac:picMkLst>
            <pc:docMk/>
            <pc:sldMk cId="818250056" sldId="482"/>
            <ac:picMk id="20" creationId="{BEC2E959-6E04-358F-607B-936E13C9A41E}"/>
          </ac:picMkLst>
        </pc:picChg>
        <pc:picChg chg="add del mod">
          <ac:chgData name="Mandvi Singh" userId="e383f168-4dd3-47fa-9279-7ed775effd25" providerId="ADAL" clId="{7F17C343-DE9F-9C42-ABD6-6E71C8545A7A}" dt="2023-09-20T07:56:59.351" v="3616" actId="478"/>
          <ac:picMkLst>
            <pc:docMk/>
            <pc:sldMk cId="818250056" sldId="482"/>
            <ac:picMk id="22" creationId="{0D64EA65-E45B-35FB-8F69-6D5CEEC4A7BE}"/>
          </ac:picMkLst>
        </pc:picChg>
        <pc:picChg chg="add del mod">
          <ac:chgData name="Mandvi Singh" userId="e383f168-4dd3-47fa-9279-7ed775effd25" providerId="ADAL" clId="{7F17C343-DE9F-9C42-ABD6-6E71C8545A7A}" dt="2023-09-20T07:57:52.376" v="3620" actId="478"/>
          <ac:picMkLst>
            <pc:docMk/>
            <pc:sldMk cId="818250056" sldId="482"/>
            <ac:picMk id="24" creationId="{BF91888D-49C3-DA8E-E7E0-75A39F30BB24}"/>
          </ac:picMkLst>
        </pc:picChg>
        <pc:cxnChg chg="mod">
          <ac:chgData name="Mandvi Singh" userId="e383f168-4dd3-47fa-9279-7ed775effd25" providerId="ADAL" clId="{7F17C343-DE9F-9C42-ABD6-6E71C8545A7A}" dt="2023-09-20T07:49:19.659" v="3520" actId="1076"/>
          <ac:cxnSpMkLst>
            <pc:docMk/>
            <pc:sldMk cId="818250056" sldId="482"/>
            <ac:cxnSpMk id="6" creationId="{98C75A37-3B3E-5E46-3C17-6681D14BCDCD}"/>
          </ac:cxnSpMkLst>
        </pc:cxnChg>
      </pc:sldChg>
      <pc:sldChg chg="delSp modSp add mod">
        <pc:chgData name="Mandvi Singh" userId="e383f168-4dd3-47fa-9279-7ed775effd25" providerId="ADAL" clId="{7F17C343-DE9F-9C42-ABD6-6E71C8545A7A}" dt="2023-09-20T09:13:44.152" v="4479" actId="14100"/>
        <pc:sldMkLst>
          <pc:docMk/>
          <pc:sldMk cId="3575902998" sldId="482"/>
        </pc:sldMkLst>
        <pc:spChg chg="del">
          <ac:chgData name="Mandvi Singh" userId="e383f168-4dd3-47fa-9279-7ed775effd25" providerId="ADAL" clId="{7F17C343-DE9F-9C42-ABD6-6E71C8545A7A}" dt="2023-09-20T08:58:30.552" v="4388" actId="478"/>
          <ac:spMkLst>
            <pc:docMk/>
            <pc:sldMk cId="3575902998" sldId="482"/>
            <ac:spMk id="2" creationId="{54B8D76A-8A40-FBA2-B99F-619E815034DB}"/>
          </ac:spMkLst>
        </pc:spChg>
        <pc:spChg chg="mod">
          <ac:chgData name="Mandvi Singh" userId="e383f168-4dd3-47fa-9279-7ed775effd25" providerId="ADAL" clId="{7F17C343-DE9F-9C42-ABD6-6E71C8545A7A}" dt="2023-09-20T09:00:31.315" v="4427" actId="20577"/>
          <ac:spMkLst>
            <pc:docMk/>
            <pc:sldMk cId="3575902998" sldId="482"/>
            <ac:spMk id="5" creationId="{66642465-8B28-DA67-9267-FEB7EA3C0B14}"/>
          </ac:spMkLst>
        </pc:spChg>
        <pc:spChg chg="del">
          <ac:chgData name="Mandvi Singh" userId="e383f168-4dd3-47fa-9279-7ed775effd25" providerId="ADAL" clId="{7F17C343-DE9F-9C42-ABD6-6E71C8545A7A}" dt="2023-09-20T08:58:30.552" v="4388" actId="478"/>
          <ac:spMkLst>
            <pc:docMk/>
            <pc:sldMk cId="3575902998" sldId="482"/>
            <ac:spMk id="7" creationId="{DE69048C-ED3C-F2C7-93A8-DFEBA6F791A3}"/>
          </ac:spMkLst>
        </pc:spChg>
        <pc:spChg chg="mod">
          <ac:chgData name="Mandvi Singh" userId="e383f168-4dd3-47fa-9279-7ed775effd25" providerId="ADAL" clId="{7F17C343-DE9F-9C42-ABD6-6E71C8545A7A}" dt="2023-09-20T09:13:44.152" v="4479" actId="14100"/>
          <ac:spMkLst>
            <pc:docMk/>
            <pc:sldMk cId="3575902998" sldId="482"/>
            <ac:spMk id="8" creationId="{8F7E3EB6-D3CE-90F7-E8FA-3901B30EC47C}"/>
          </ac:spMkLst>
        </pc:spChg>
      </pc:sldChg>
    </pc:docChg>
  </pc:docChgLst>
  <pc:docChgLst>
    <pc:chgData name="Mandvi Singh" userId="e383f168-4dd3-47fa-9279-7ed775effd25" providerId="ADAL" clId="{C68A6C8A-7FA0-3643-816E-A8C1F39C7992}"/>
    <pc:docChg chg="undo redo custSel addSld delSld modSld sldOrd">
      <pc:chgData name="Mandvi Singh" userId="e383f168-4dd3-47fa-9279-7ed775effd25" providerId="ADAL" clId="{C68A6C8A-7FA0-3643-816E-A8C1F39C7992}" dt="2023-09-18T12:18:09.239" v="8068" actId="20577"/>
      <pc:docMkLst>
        <pc:docMk/>
      </pc:docMkLst>
      <pc:sldChg chg="addSp delSp modSp mod">
        <pc:chgData name="Mandvi Singh" userId="e383f168-4dd3-47fa-9279-7ed775effd25" providerId="ADAL" clId="{C68A6C8A-7FA0-3643-816E-A8C1F39C7992}" dt="2023-09-18T03:39:24.131" v="260" actId="20577"/>
        <pc:sldMkLst>
          <pc:docMk/>
          <pc:sldMk cId="0" sldId="256"/>
        </pc:sldMkLst>
        <pc:spChg chg="mod">
          <ac:chgData name="Mandvi Singh" userId="e383f168-4dd3-47fa-9279-7ed775effd25" providerId="ADAL" clId="{C68A6C8A-7FA0-3643-816E-A8C1F39C7992}" dt="2023-09-18T03:38:22.690" v="180" actId="1076"/>
          <ac:spMkLst>
            <pc:docMk/>
            <pc:sldMk cId="0" sldId="256"/>
            <ac:spMk id="88" creationId="{00000000-0000-0000-0000-000000000000}"/>
          </ac:spMkLst>
        </pc:spChg>
        <pc:spChg chg="del">
          <ac:chgData name="Mandvi Singh" userId="e383f168-4dd3-47fa-9279-7ed775effd25" providerId="ADAL" clId="{C68A6C8A-7FA0-3643-816E-A8C1F39C7992}" dt="2023-09-18T03:36:02.300" v="138" actId="478"/>
          <ac:spMkLst>
            <pc:docMk/>
            <pc:sldMk cId="0" sldId="256"/>
            <ac:spMk id="89" creationId="{00000000-0000-0000-0000-000000000000}"/>
          </ac:spMkLst>
        </pc:spChg>
        <pc:spChg chg="mod">
          <ac:chgData name="Mandvi Singh" userId="e383f168-4dd3-47fa-9279-7ed775effd25" providerId="ADAL" clId="{C68A6C8A-7FA0-3643-816E-A8C1F39C7992}" dt="2023-09-18T03:39:24.131" v="260" actId="20577"/>
          <ac:spMkLst>
            <pc:docMk/>
            <pc:sldMk cId="0" sldId="256"/>
            <ac:spMk id="91" creationId="{00000000-0000-0000-0000-000000000000}"/>
          </ac:spMkLst>
        </pc:spChg>
        <pc:picChg chg="add del mod">
          <ac:chgData name="Mandvi Singh" userId="e383f168-4dd3-47fa-9279-7ed775effd25" providerId="ADAL" clId="{C68A6C8A-7FA0-3643-816E-A8C1F39C7992}" dt="2023-09-18T03:34:04.670" v="133" actId="478"/>
          <ac:picMkLst>
            <pc:docMk/>
            <pc:sldMk cId="0" sldId="256"/>
            <ac:picMk id="2" creationId="{292BCC30-96DE-5507-386E-BD5B02EFBAB0}"/>
          </ac:picMkLst>
        </pc:picChg>
        <pc:picChg chg="add mod">
          <ac:chgData name="Mandvi Singh" userId="e383f168-4dd3-47fa-9279-7ed775effd25" providerId="ADAL" clId="{C68A6C8A-7FA0-3643-816E-A8C1F39C7992}" dt="2023-09-18T03:38:10.463" v="177" actId="1076"/>
          <ac:picMkLst>
            <pc:docMk/>
            <pc:sldMk cId="0" sldId="256"/>
            <ac:picMk id="4" creationId="{B078D162-0BB6-669C-ADCE-F8259D212991}"/>
          </ac:picMkLst>
        </pc:picChg>
        <pc:picChg chg="mod">
          <ac:chgData name="Mandvi Singh" userId="e383f168-4dd3-47fa-9279-7ed775effd25" providerId="ADAL" clId="{C68A6C8A-7FA0-3643-816E-A8C1F39C7992}" dt="2023-09-18T03:38:46.070" v="191" actId="1038"/>
          <ac:picMkLst>
            <pc:docMk/>
            <pc:sldMk cId="0" sldId="256"/>
            <ac:picMk id="1026" creationId="{ABAC3362-7288-0715-4407-690762347346}"/>
          </ac:picMkLst>
        </pc:picChg>
      </pc:sldChg>
      <pc:sldChg chg="del">
        <pc:chgData name="Mandvi Singh" userId="e383f168-4dd3-47fa-9279-7ed775effd25" providerId="ADAL" clId="{C68A6C8A-7FA0-3643-816E-A8C1F39C7992}" dt="2023-09-18T03:40:21.352" v="269" actId="2696"/>
        <pc:sldMkLst>
          <pc:docMk/>
          <pc:sldMk cId="1062756898" sldId="380"/>
        </pc:sldMkLst>
      </pc:sldChg>
      <pc:sldChg chg="del">
        <pc:chgData name="Mandvi Singh" userId="e383f168-4dd3-47fa-9279-7ed775effd25" providerId="ADAL" clId="{C68A6C8A-7FA0-3643-816E-A8C1F39C7992}" dt="2023-09-18T03:39:39.250" v="264" actId="2696"/>
        <pc:sldMkLst>
          <pc:docMk/>
          <pc:sldMk cId="781555778" sldId="384"/>
        </pc:sldMkLst>
      </pc:sldChg>
      <pc:sldChg chg="del">
        <pc:chgData name="Mandvi Singh" userId="e383f168-4dd3-47fa-9279-7ed775effd25" providerId="ADAL" clId="{C68A6C8A-7FA0-3643-816E-A8C1F39C7992}" dt="2023-09-18T03:39:39.220" v="263" actId="2696"/>
        <pc:sldMkLst>
          <pc:docMk/>
          <pc:sldMk cId="2826655510" sldId="386"/>
        </pc:sldMkLst>
      </pc:sldChg>
      <pc:sldChg chg="addSp delSp modSp del mod ord">
        <pc:chgData name="Mandvi Singh" userId="e383f168-4dd3-47fa-9279-7ed775effd25" providerId="ADAL" clId="{C68A6C8A-7FA0-3643-816E-A8C1F39C7992}" dt="2023-09-18T03:47:50.376" v="866" actId="2696"/>
        <pc:sldMkLst>
          <pc:docMk/>
          <pc:sldMk cId="3693874004" sldId="396"/>
        </pc:sldMkLst>
        <pc:spChg chg="add del">
          <ac:chgData name="Mandvi Singh" userId="e383f168-4dd3-47fa-9279-7ed775effd25" providerId="ADAL" clId="{C68A6C8A-7FA0-3643-816E-A8C1F39C7992}" dt="2023-09-18T03:40:04.877" v="267" actId="22"/>
          <ac:spMkLst>
            <pc:docMk/>
            <pc:sldMk cId="3693874004" sldId="396"/>
            <ac:spMk id="3" creationId="{A016F412-D6B4-5201-13ED-723C9DE5DFCB}"/>
          </ac:spMkLst>
        </pc:spChg>
        <pc:spChg chg="mod">
          <ac:chgData name="Mandvi Singh" userId="e383f168-4dd3-47fa-9279-7ed775effd25" providerId="ADAL" clId="{C68A6C8A-7FA0-3643-816E-A8C1F39C7992}" dt="2023-09-18T03:43:35.021" v="615" actId="20577"/>
          <ac:spMkLst>
            <pc:docMk/>
            <pc:sldMk cId="3693874004" sldId="396"/>
            <ac:spMk id="91" creationId="{00000000-0000-0000-0000-000000000000}"/>
          </ac:spMkLst>
        </pc:spChg>
      </pc:sldChg>
      <pc:sldChg chg="del">
        <pc:chgData name="Mandvi Singh" userId="e383f168-4dd3-47fa-9279-7ed775effd25" providerId="ADAL" clId="{C68A6C8A-7FA0-3643-816E-A8C1F39C7992}" dt="2023-09-18T03:39:39.172" v="262" actId="2696"/>
        <pc:sldMkLst>
          <pc:docMk/>
          <pc:sldMk cId="3930331035" sldId="399"/>
        </pc:sldMkLst>
      </pc:sldChg>
      <pc:sldChg chg="del">
        <pc:chgData name="Mandvi Singh" userId="e383f168-4dd3-47fa-9279-7ed775effd25" providerId="ADAL" clId="{C68A6C8A-7FA0-3643-816E-A8C1F39C7992}" dt="2023-09-18T03:40:22.642" v="272" actId="2696"/>
        <pc:sldMkLst>
          <pc:docMk/>
          <pc:sldMk cId="1701898248" sldId="401"/>
        </pc:sldMkLst>
      </pc:sldChg>
      <pc:sldChg chg="addSp delSp modSp mod">
        <pc:chgData name="Mandvi Singh" userId="e383f168-4dd3-47fa-9279-7ed775effd25" providerId="ADAL" clId="{C68A6C8A-7FA0-3643-816E-A8C1F39C7992}" dt="2023-09-18T12:18:09.239" v="8068" actId="20577"/>
        <pc:sldMkLst>
          <pc:docMk/>
          <pc:sldMk cId="2140411065" sldId="406"/>
        </pc:sldMkLst>
        <pc:spChg chg="del">
          <ac:chgData name="Mandvi Singh" userId="e383f168-4dd3-47fa-9279-7ed775effd25" providerId="ADAL" clId="{C68A6C8A-7FA0-3643-816E-A8C1F39C7992}" dt="2023-09-18T03:44:53.857" v="769" actId="478"/>
          <ac:spMkLst>
            <pc:docMk/>
            <pc:sldMk cId="2140411065" sldId="406"/>
            <ac:spMk id="2" creationId="{C8D0D26A-58C5-0473-AD3D-FCB4D29B6A30}"/>
          </ac:spMkLst>
        </pc:spChg>
        <pc:spChg chg="add mod">
          <ac:chgData name="Mandvi Singh" userId="e383f168-4dd3-47fa-9279-7ed775effd25" providerId="ADAL" clId="{C68A6C8A-7FA0-3643-816E-A8C1F39C7992}" dt="2023-09-18T12:18:09.239" v="8068" actId="20577"/>
          <ac:spMkLst>
            <pc:docMk/>
            <pc:sldMk cId="2140411065" sldId="406"/>
            <ac:spMk id="3" creationId="{CAA45943-137E-7722-249A-933C274772D0}"/>
          </ac:spMkLst>
        </pc:spChg>
        <pc:spChg chg="del">
          <ac:chgData name="Mandvi Singh" userId="e383f168-4dd3-47fa-9279-7ed775effd25" providerId="ADAL" clId="{C68A6C8A-7FA0-3643-816E-A8C1F39C7992}" dt="2023-09-18T03:44:53.857" v="769" actId="478"/>
          <ac:spMkLst>
            <pc:docMk/>
            <pc:sldMk cId="2140411065" sldId="406"/>
            <ac:spMk id="7" creationId="{4D34C4D5-CB29-6706-9497-15F4449B45DC}"/>
          </ac:spMkLst>
        </pc:spChg>
        <pc:spChg chg="del">
          <ac:chgData name="Mandvi Singh" userId="e383f168-4dd3-47fa-9279-7ed775effd25" providerId="ADAL" clId="{C68A6C8A-7FA0-3643-816E-A8C1F39C7992}" dt="2023-09-18T03:44:53.857" v="769" actId="478"/>
          <ac:spMkLst>
            <pc:docMk/>
            <pc:sldMk cId="2140411065" sldId="406"/>
            <ac:spMk id="8" creationId="{D67CAEFE-0360-E341-AC39-FE73F4F8EA18}"/>
          </ac:spMkLst>
        </pc:spChg>
        <pc:spChg chg="del">
          <ac:chgData name="Mandvi Singh" userId="e383f168-4dd3-47fa-9279-7ed775effd25" providerId="ADAL" clId="{C68A6C8A-7FA0-3643-816E-A8C1F39C7992}" dt="2023-09-18T03:44:53.857" v="769" actId="478"/>
          <ac:spMkLst>
            <pc:docMk/>
            <pc:sldMk cId="2140411065" sldId="406"/>
            <ac:spMk id="9" creationId="{E088E554-BBE0-4737-149F-019AAEBD1F3A}"/>
          </ac:spMkLst>
        </pc:spChg>
        <pc:spChg chg="mod">
          <ac:chgData name="Mandvi Singh" userId="e383f168-4dd3-47fa-9279-7ed775effd25" providerId="ADAL" clId="{C68A6C8A-7FA0-3643-816E-A8C1F39C7992}" dt="2023-09-18T10:24:27.045" v="6801"/>
          <ac:spMkLst>
            <pc:docMk/>
            <pc:sldMk cId="2140411065" sldId="406"/>
            <ac:spMk id="19" creationId="{59B8DE38-675D-9712-B633-C89FA26EAD80}"/>
          </ac:spMkLst>
        </pc:spChg>
      </pc:sldChg>
      <pc:sldChg chg="modSp mod">
        <pc:chgData name="Mandvi Singh" userId="e383f168-4dd3-47fa-9279-7ed775effd25" providerId="ADAL" clId="{C68A6C8A-7FA0-3643-816E-A8C1F39C7992}" dt="2023-09-18T10:40:39.036" v="6871" actId="20577"/>
        <pc:sldMkLst>
          <pc:docMk/>
          <pc:sldMk cId="1418740684" sldId="407"/>
        </pc:sldMkLst>
        <pc:spChg chg="mod">
          <ac:chgData name="Mandvi Singh" userId="e383f168-4dd3-47fa-9279-7ed775effd25" providerId="ADAL" clId="{C68A6C8A-7FA0-3643-816E-A8C1F39C7992}" dt="2023-09-18T10:40:39.036" v="6871" actId="20577"/>
          <ac:spMkLst>
            <pc:docMk/>
            <pc:sldMk cId="1418740684" sldId="407"/>
            <ac:spMk id="4" creationId="{DC770AD2-C047-E119-732A-6D286534A6FA}"/>
          </ac:spMkLst>
        </pc:spChg>
        <pc:picChg chg="mod">
          <ac:chgData name="Mandvi Singh" userId="e383f168-4dd3-47fa-9279-7ed775effd25" providerId="ADAL" clId="{C68A6C8A-7FA0-3643-816E-A8C1F39C7992}" dt="2023-09-18T10:40:35.309" v="6865" actId="14100"/>
          <ac:picMkLst>
            <pc:docMk/>
            <pc:sldMk cId="1418740684" sldId="407"/>
            <ac:picMk id="6" creationId="{427608B4-0B22-FF0C-78B4-86C9B565DA7C}"/>
          </ac:picMkLst>
        </pc:picChg>
      </pc:sldChg>
      <pc:sldChg chg="del">
        <pc:chgData name="Mandvi Singh" userId="e383f168-4dd3-47fa-9279-7ed775effd25" providerId="ADAL" clId="{C68A6C8A-7FA0-3643-816E-A8C1F39C7992}" dt="2023-09-18T03:40:21.720" v="270" actId="2696"/>
        <pc:sldMkLst>
          <pc:docMk/>
          <pc:sldMk cId="2301643813" sldId="408"/>
        </pc:sldMkLst>
      </pc:sldChg>
      <pc:sldChg chg="del">
        <pc:chgData name="Mandvi Singh" userId="e383f168-4dd3-47fa-9279-7ed775effd25" providerId="ADAL" clId="{C68A6C8A-7FA0-3643-816E-A8C1F39C7992}" dt="2023-09-18T03:40:22.260" v="271" actId="2696"/>
        <pc:sldMkLst>
          <pc:docMk/>
          <pc:sldMk cId="1619668806" sldId="465"/>
        </pc:sldMkLst>
      </pc:sldChg>
      <pc:sldChg chg="del">
        <pc:chgData name="Mandvi Singh" userId="e383f168-4dd3-47fa-9279-7ed775effd25" providerId="ADAL" clId="{C68A6C8A-7FA0-3643-816E-A8C1F39C7992}" dt="2023-09-18T03:39:39.142" v="261" actId="2696"/>
        <pc:sldMkLst>
          <pc:docMk/>
          <pc:sldMk cId="997894200" sldId="466"/>
        </pc:sldMkLst>
      </pc:sldChg>
      <pc:sldChg chg="addSp delSp modSp del mod">
        <pc:chgData name="Mandvi Singh" userId="e383f168-4dd3-47fa-9279-7ed775effd25" providerId="ADAL" clId="{C68A6C8A-7FA0-3643-816E-A8C1F39C7992}" dt="2023-09-18T10:20:30.772" v="6648" actId="2696"/>
        <pc:sldMkLst>
          <pc:docMk/>
          <pc:sldMk cId="2844396650" sldId="467"/>
        </pc:sldMkLst>
        <pc:spChg chg="del">
          <ac:chgData name="Mandvi Singh" userId="e383f168-4dd3-47fa-9279-7ed775effd25" providerId="ADAL" clId="{C68A6C8A-7FA0-3643-816E-A8C1F39C7992}" dt="2023-09-18T09:43:51.352" v="5478" actId="478"/>
          <ac:spMkLst>
            <pc:docMk/>
            <pc:sldMk cId="2844396650" sldId="467"/>
            <ac:spMk id="2" creationId="{C8D0D26A-58C5-0473-AD3D-FCB4D29B6A30}"/>
          </ac:spMkLst>
        </pc:spChg>
        <pc:spChg chg="add del">
          <ac:chgData name="Mandvi Singh" userId="e383f168-4dd3-47fa-9279-7ed775effd25" providerId="ADAL" clId="{C68A6C8A-7FA0-3643-816E-A8C1F39C7992}" dt="2023-09-18T09:43:00.685" v="5380" actId="478"/>
          <ac:spMkLst>
            <pc:docMk/>
            <pc:sldMk cId="2844396650" sldId="467"/>
            <ac:spMk id="4" creationId="{1442261F-B9B7-497B-DF80-358112B6DDCC}"/>
          </ac:spMkLst>
        </pc:spChg>
        <pc:spChg chg="add mod">
          <ac:chgData name="Mandvi Singh" userId="e383f168-4dd3-47fa-9279-7ed775effd25" providerId="ADAL" clId="{C68A6C8A-7FA0-3643-816E-A8C1F39C7992}" dt="2023-09-18T10:15:53.792" v="6356" actId="1038"/>
          <ac:spMkLst>
            <pc:docMk/>
            <pc:sldMk cId="2844396650" sldId="467"/>
            <ac:spMk id="6" creationId="{1FF339E2-105A-A908-236B-A997506DF7BC}"/>
          </ac:spMkLst>
        </pc:spChg>
        <pc:spChg chg="add mod">
          <ac:chgData name="Mandvi Singh" userId="e383f168-4dd3-47fa-9279-7ed775effd25" providerId="ADAL" clId="{C68A6C8A-7FA0-3643-816E-A8C1F39C7992}" dt="2023-09-18T10:15:53.792" v="6356" actId="1038"/>
          <ac:spMkLst>
            <pc:docMk/>
            <pc:sldMk cId="2844396650" sldId="467"/>
            <ac:spMk id="8" creationId="{253F3E31-0BE0-A8F6-6CF4-24B9CB347A80}"/>
          </ac:spMkLst>
        </pc:spChg>
        <pc:spChg chg="add mod">
          <ac:chgData name="Mandvi Singh" userId="e383f168-4dd3-47fa-9279-7ed775effd25" providerId="ADAL" clId="{C68A6C8A-7FA0-3643-816E-A8C1F39C7992}" dt="2023-09-18T10:15:53.792" v="6356" actId="1038"/>
          <ac:spMkLst>
            <pc:docMk/>
            <pc:sldMk cId="2844396650" sldId="467"/>
            <ac:spMk id="9" creationId="{61C93346-7358-76C7-F7D3-DB7172FE11CC}"/>
          </ac:spMkLst>
        </pc:spChg>
        <pc:spChg chg="add mod">
          <ac:chgData name="Mandvi Singh" userId="e383f168-4dd3-47fa-9279-7ed775effd25" providerId="ADAL" clId="{C68A6C8A-7FA0-3643-816E-A8C1F39C7992}" dt="2023-09-18T10:15:53.792" v="6356" actId="1038"/>
          <ac:spMkLst>
            <pc:docMk/>
            <pc:sldMk cId="2844396650" sldId="467"/>
            <ac:spMk id="10" creationId="{7B828059-617C-0E35-AE7C-EF978A96B618}"/>
          </ac:spMkLst>
        </pc:spChg>
        <pc:spChg chg="mod">
          <ac:chgData name="Mandvi Singh" userId="e383f168-4dd3-47fa-9279-7ed775effd25" providerId="ADAL" clId="{C68A6C8A-7FA0-3643-816E-A8C1F39C7992}" dt="2023-09-18T09:44:18.190" v="5555" actId="20577"/>
          <ac:spMkLst>
            <pc:docMk/>
            <pc:sldMk cId="2844396650" sldId="467"/>
            <ac:spMk id="19" creationId="{59B8DE38-675D-9712-B633-C89FA26EAD80}"/>
          </ac:spMkLst>
        </pc:spChg>
        <pc:graphicFrameChg chg="add mod modGraphic">
          <ac:chgData name="Mandvi Singh" userId="e383f168-4dd3-47fa-9279-7ed775effd25" providerId="ADAL" clId="{C68A6C8A-7FA0-3643-816E-A8C1F39C7992}" dt="2023-09-18T10:15:38.874" v="6325" actId="20577"/>
          <ac:graphicFrameMkLst>
            <pc:docMk/>
            <pc:sldMk cId="2844396650" sldId="467"/>
            <ac:graphicFrameMk id="3" creationId="{E3B3C0B2-28D1-EC28-ECF9-0BC4C9EBFB21}"/>
          </ac:graphicFrameMkLst>
        </pc:graphicFrameChg>
        <pc:picChg chg="del">
          <ac:chgData name="Mandvi Singh" userId="e383f168-4dd3-47fa-9279-7ed775effd25" providerId="ADAL" clId="{C68A6C8A-7FA0-3643-816E-A8C1F39C7992}" dt="2023-09-18T09:43:02.003" v="5381" actId="478"/>
          <ac:picMkLst>
            <pc:docMk/>
            <pc:sldMk cId="2844396650" sldId="467"/>
            <ac:picMk id="7" creationId="{7074C838-8513-4CF4-20DA-FCBA9C90F8D5}"/>
          </ac:picMkLst>
        </pc:picChg>
        <pc:cxnChg chg="mod">
          <ac:chgData name="Mandvi Singh" userId="e383f168-4dd3-47fa-9279-7ed775effd25" providerId="ADAL" clId="{C68A6C8A-7FA0-3643-816E-A8C1F39C7992}" dt="2023-09-18T09:44:15.349" v="5549" actId="1037"/>
          <ac:cxnSpMkLst>
            <pc:docMk/>
            <pc:sldMk cId="2844396650" sldId="467"/>
            <ac:cxnSpMk id="20" creationId="{0D3DF497-FF0D-4E88-FF50-5AF4E65953EA}"/>
          </ac:cxnSpMkLst>
        </pc:cxnChg>
      </pc:sldChg>
      <pc:sldChg chg="addSp delSp modSp add mod">
        <pc:chgData name="Mandvi Singh" userId="e383f168-4dd3-47fa-9279-7ed775effd25" providerId="ADAL" clId="{C68A6C8A-7FA0-3643-816E-A8C1F39C7992}" dt="2023-09-18T07:11:41.114" v="1727" actId="1037"/>
        <pc:sldMkLst>
          <pc:docMk/>
          <pc:sldMk cId="3385486601" sldId="468"/>
        </pc:sldMkLst>
        <pc:spChg chg="del">
          <ac:chgData name="Mandvi Singh" userId="e383f168-4dd3-47fa-9279-7ed775effd25" providerId="ADAL" clId="{C68A6C8A-7FA0-3643-816E-A8C1F39C7992}" dt="2023-09-18T03:40:30.281" v="275" actId="478"/>
          <ac:spMkLst>
            <pc:docMk/>
            <pc:sldMk cId="3385486601" sldId="468"/>
            <ac:spMk id="2" creationId="{C8D0D26A-58C5-0473-AD3D-FCB4D29B6A30}"/>
          </ac:spMkLst>
        </pc:spChg>
        <pc:spChg chg="add mod">
          <ac:chgData name="Mandvi Singh" userId="e383f168-4dd3-47fa-9279-7ed775effd25" providerId="ADAL" clId="{C68A6C8A-7FA0-3643-816E-A8C1F39C7992}" dt="2023-09-18T03:43:16.290" v="578" actId="20577"/>
          <ac:spMkLst>
            <pc:docMk/>
            <pc:sldMk cId="3385486601" sldId="468"/>
            <ac:spMk id="3" creationId="{90A1947A-F4F5-713D-E90C-93948BD90131}"/>
          </ac:spMkLst>
        </pc:spChg>
        <pc:spChg chg="del">
          <ac:chgData name="Mandvi Singh" userId="e383f168-4dd3-47fa-9279-7ed775effd25" providerId="ADAL" clId="{C68A6C8A-7FA0-3643-816E-A8C1F39C7992}" dt="2023-09-18T03:40:32.502" v="276" actId="478"/>
          <ac:spMkLst>
            <pc:docMk/>
            <pc:sldMk cId="3385486601" sldId="468"/>
            <ac:spMk id="4" creationId="{1442261F-B9B7-497B-DF80-358112B6DDCC}"/>
          </ac:spMkLst>
        </pc:spChg>
        <pc:spChg chg="mod">
          <ac:chgData name="Mandvi Singh" userId="e383f168-4dd3-47fa-9279-7ed775effd25" providerId="ADAL" clId="{C68A6C8A-7FA0-3643-816E-A8C1F39C7992}" dt="2023-09-18T03:47:45.604" v="865" actId="20577"/>
          <ac:spMkLst>
            <pc:docMk/>
            <pc:sldMk cId="3385486601" sldId="468"/>
            <ac:spMk id="19" creationId="{59B8DE38-675D-9712-B633-C89FA26EAD80}"/>
          </ac:spMkLst>
        </pc:spChg>
        <pc:picChg chg="del">
          <ac:chgData name="Mandvi Singh" userId="e383f168-4dd3-47fa-9279-7ed775effd25" providerId="ADAL" clId="{C68A6C8A-7FA0-3643-816E-A8C1F39C7992}" dt="2023-09-18T03:40:30.281" v="275" actId="478"/>
          <ac:picMkLst>
            <pc:docMk/>
            <pc:sldMk cId="3385486601" sldId="468"/>
            <ac:picMk id="7" creationId="{7074C838-8513-4CF4-20DA-FCBA9C90F8D5}"/>
          </ac:picMkLst>
        </pc:picChg>
        <pc:cxnChg chg="mod">
          <ac:chgData name="Mandvi Singh" userId="e383f168-4dd3-47fa-9279-7ed775effd25" providerId="ADAL" clId="{C68A6C8A-7FA0-3643-816E-A8C1F39C7992}" dt="2023-09-18T07:11:41.114" v="1727" actId="1037"/>
          <ac:cxnSpMkLst>
            <pc:docMk/>
            <pc:sldMk cId="3385486601" sldId="468"/>
            <ac:cxnSpMk id="20" creationId="{0D3DF497-FF0D-4E88-FF50-5AF4E65953EA}"/>
          </ac:cxnSpMkLst>
        </pc:cxnChg>
      </pc:sldChg>
      <pc:sldChg chg="del">
        <pc:chgData name="Mandvi Singh" userId="e383f168-4dd3-47fa-9279-7ed775effd25" providerId="ADAL" clId="{C68A6C8A-7FA0-3643-816E-A8C1F39C7992}" dt="2023-09-18T03:40:16.028" v="268" actId="2696"/>
        <pc:sldMkLst>
          <pc:docMk/>
          <pc:sldMk cId="3970200303" sldId="468"/>
        </pc:sldMkLst>
      </pc:sldChg>
      <pc:sldChg chg="del">
        <pc:chgData name="Mandvi Singh" userId="e383f168-4dd3-47fa-9279-7ed775effd25" providerId="ADAL" clId="{C68A6C8A-7FA0-3643-816E-A8C1F39C7992}" dt="2023-09-18T03:40:24.069" v="273" actId="2696"/>
        <pc:sldMkLst>
          <pc:docMk/>
          <pc:sldMk cId="1634826081" sldId="469"/>
        </pc:sldMkLst>
      </pc:sldChg>
      <pc:sldChg chg="addSp delSp modSp add mod">
        <pc:chgData name="Mandvi Singh" userId="e383f168-4dd3-47fa-9279-7ed775effd25" providerId="ADAL" clId="{C68A6C8A-7FA0-3643-816E-A8C1F39C7992}" dt="2023-09-18T07:11:36.187" v="1715" actId="1035"/>
        <pc:sldMkLst>
          <pc:docMk/>
          <pc:sldMk cId="3549429533" sldId="469"/>
        </pc:sldMkLst>
        <pc:spChg chg="del">
          <ac:chgData name="Mandvi Singh" userId="e383f168-4dd3-47fa-9279-7ed775effd25" providerId="ADAL" clId="{C68A6C8A-7FA0-3643-816E-A8C1F39C7992}" dt="2023-09-18T03:47:54.014" v="867" actId="478"/>
          <ac:spMkLst>
            <pc:docMk/>
            <pc:sldMk cId="3549429533" sldId="469"/>
            <ac:spMk id="2" creationId="{C8D0D26A-58C5-0473-AD3D-FCB4D29B6A30}"/>
          </ac:spMkLst>
        </pc:spChg>
        <pc:spChg chg="del">
          <ac:chgData name="Mandvi Singh" userId="e383f168-4dd3-47fa-9279-7ed775effd25" providerId="ADAL" clId="{C68A6C8A-7FA0-3643-816E-A8C1F39C7992}" dt="2023-09-18T03:47:56.676" v="868" actId="478"/>
          <ac:spMkLst>
            <pc:docMk/>
            <pc:sldMk cId="3549429533" sldId="469"/>
            <ac:spMk id="4" creationId="{1442261F-B9B7-497B-DF80-358112B6DDCC}"/>
          </ac:spMkLst>
        </pc:spChg>
        <pc:spChg chg="add del mod">
          <ac:chgData name="Mandvi Singh" userId="e383f168-4dd3-47fa-9279-7ed775effd25" providerId="ADAL" clId="{C68A6C8A-7FA0-3643-816E-A8C1F39C7992}" dt="2023-09-18T07:04:42.706" v="1424" actId="11529"/>
          <ac:spMkLst>
            <pc:docMk/>
            <pc:sldMk cId="3549429533" sldId="469"/>
            <ac:spMk id="4" creationId="{9536F6FF-CFCB-A28B-6498-5AB772505EE0}"/>
          </ac:spMkLst>
        </pc:spChg>
        <pc:spChg chg="add mod">
          <ac:chgData name="Mandvi Singh" userId="e383f168-4dd3-47fa-9279-7ed775effd25" providerId="ADAL" clId="{C68A6C8A-7FA0-3643-816E-A8C1F39C7992}" dt="2023-09-18T03:57:28.549" v="1086" actId="1036"/>
          <ac:spMkLst>
            <pc:docMk/>
            <pc:sldMk cId="3549429533" sldId="469"/>
            <ac:spMk id="5" creationId="{66642465-8B28-DA67-9267-FEB7EA3C0B14}"/>
          </ac:spMkLst>
        </pc:spChg>
        <pc:spChg chg="add del mod">
          <ac:chgData name="Mandvi Singh" userId="e383f168-4dd3-47fa-9279-7ed775effd25" providerId="ADAL" clId="{C68A6C8A-7FA0-3643-816E-A8C1F39C7992}" dt="2023-09-18T07:09:45.515" v="1691" actId="478"/>
          <ac:spMkLst>
            <pc:docMk/>
            <pc:sldMk cId="3549429533" sldId="469"/>
            <ac:spMk id="7" creationId="{3EFFAD68-EE96-0F5F-4EB1-4695D25F5EAA}"/>
          </ac:spMkLst>
        </pc:spChg>
        <pc:spChg chg="add del mod">
          <ac:chgData name="Mandvi Singh" userId="e383f168-4dd3-47fa-9279-7ed775effd25" providerId="ADAL" clId="{C68A6C8A-7FA0-3643-816E-A8C1F39C7992}" dt="2023-09-18T04:00:23.619" v="1103"/>
          <ac:spMkLst>
            <pc:docMk/>
            <pc:sldMk cId="3549429533" sldId="469"/>
            <ac:spMk id="8" creationId="{5565D250-ED81-2A6D-6294-1790ACFFD5D3}"/>
          </ac:spMkLst>
        </pc:spChg>
        <pc:spChg chg="add del mod">
          <ac:chgData name="Mandvi Singh" userId="e383f168-4dd3-47fa-9279-7ed775effd25" providerId="ADAL" clId="{C68A6C8A-7FA0-3643-816E-A8C1F39C7992}" dt="2023-09-18T07:05:34.820" v="1433" actId="26606"/>
          <ac:spMkLst>
            <pc:docMk/>
            <pc:sldMk cId="3549429533" sldId="469"/>
            <ac:spMk id="13" creationId="{F8FEE9F2-1F9C-EC5D-0CB5-E9267357C393}"/>
          </ac:spMkLst>
        </pc:spChg>
        <pc:spChg chg="del">
          <ac:chgData name="Mandvi Singh" userId="e383f168-4dd3-47fa-9279-7ed775effd25" providerId="ADAL" clId="{C68A6C8A-7FA0-3643-816E-A8C1F39C7992}" dt="2023-09-18T03:47:58.259" v="869" actId="478"/>
          <ac:spMkLst>
            <pc:docMk/>
            <pc:sldMk cId="3549429533" sldId="469"/>
            <ac:spMk id="19" creationId="{59B8DE38-675D-9712-B633-C89FA26EAD80}"/>
          </ac:spMkLst>
        </pc:spChg>
        <pc:graphicFrameChg chg="add del modGraphic">
          <ac:chgData name="Mandvi Singh" userId="e383f168-4dd3-47fa-9279-7ed775effd25" providerId="ADAL" clId="{C68A6C8A-7FA0-3643-816E-A8C1F39C7992}" dt="2023-09-18T07:04:26.926" v="1419" actId="478"/>
          <ac:graphicFrameMkLst>
            <pc:docMk/>
            <pc:sldMk cId="3549429533" sldId="469"/>
            <ac:graphicFrameMk id="2" creationId="{04E506DE-748D-4678-4A22-F16749A2D3B1}"/>
          </ac:graphicFrameMkLst>
        </pc:graphicFrameChg>
        <pc:graphicFrameChg chg="add mod modGraphic">
          <ac:chgData name="Mandvi Singh" userId="e383f168-4dd3-47fa-9279-7ed775effd25" providerId="ADAL" clId="{C68A6C8A-7FA0-3643-816E-A8C1F39C7992}" dt="2023-09-18T03:59:26.936" v="1101" actId="207"/>
          <ac:graphicFrameMkLst>
            <pc:docMk/>
            <pc:sldMk cId="3549429533" sldId="469"/>
            <ac:graphicFrameMk id="3" creationId="{12A22A08-93C1-90D4-D63E-012E5879023A}"/>
          </ac:graphicFrameMkLst>
        </pc:graphicFrameChg>
        <pc:graphicFrameChg chg="add del mod">
          <ac:chgData name="Mandvi Singh" userId="e383f168-4dd3-47fa-9279-7ed775effd25" providerId="ADAL" clId="{C68A6C8A-7FA0-3643-816E-A8C1F39C7992}" dt="2023-09-18T07:10:23.779" v="1696" actId="478"/>
          <ac:graphicFrameMkLst>
            <pc:docMk/>
            <pc:sldMk cId="3549429533" sldId="469"/>
            <ac:graphicFrameMk id="102" creationId="{BB993B85-9C88-CBF6-B79A-D745747B4E9E}"/>
          </ac:graphicFrameMkLst>
        </pc:graphicFrameChg>
        <pc:picChg chg="del">
          <ac:chgData name="Mandvi Singh" userId="e383f168-4dd3-47fa-9279-7ed775effd25" providerId="ADAL" clId="{C68A6C8A-7FA0-3643-816E-A8C1F39C7992}" dt="2023-09-18T03:47:56.676" v="868" actId="478"/>
          <ac:picMkLst>
            <pc:docMk/>
            <pc:sldMk cId="3549429533" sldId="469"/>
            <ac:picMk id="7" creationId="{7074C838-8513-4CF4-20DA-FCBA9C90F8D5}"/>
          </ac:picMkLst>
        </pc:picChg>
        <pc:picChg chg="add del mod">
          <ac:chgData name="Mandvi Singh" userId="e383f168-4dd3-47fa-9279-7ed775effd25" providerId="ADAL" clId="{C68A6C8A-7FA0-3643-816E-A8C1F39C7992}" dt="2023-09-18T07:08:56.072" v="1686" actId="478"/>
          <ac:picMkLst>
            <pc:docMk/>
            <pc:sldMk cId="3549429533" sldId="469"/>
            <ac:picMk id="9" creationId="{5FE03D0B-4782-E835-0171-42815B6F726E}"/>
          </ac:picMkLst>
        </pc:picChg>
        <pc:cxnChg chg="add mod">
          <ac:chgData name="Mandvi Singh" userId="e383f168-4dd3-47fa-9279-7ed775effd25" providerId="ADAL" clId="{C68A6C8A-7FA0-3643-816E-A8C1F39C7992}" dt="2023-09-18T07:11:36.187" v="1715" actId="1035"/>
          <ac:cxnSpMkLst>
            <pc:docMk/>
            <pc:sldMk cId="3549429533" sldId="469"/>
            <ac:cxnSpMk id="6" creationId="{98C75A37-3B3E-5E46-3C17-6681D14BCDCD}"/>
          </ac:cxnSpMkLst>
        </pc:cxnChg>
        <pc:cxnChg chg="add del mod">
          <ac:chgData name="Mandvi Singh" userId="e383f168-4dd3-47fa-9279-7ed775effd25" providerId="ADAL" clId="{C68A6C8A-7FA0-3643-816E-A8C1F39C7992}" dt="2023-09-18T04:00:23.619" v="1103"/>
          <ac:cxnSpMkLst>
            <pc:docMk/>
            <pc:sldMk cId="3549429533" sldId="469"/>
            <ac:cxnSpMk id="9" creationId="{F5B65D61-BF5E-B835-DF9F-486A9E6708B9}"/>
          </ac:cxnSpMkLst>
        </pc:cxnChg>
        <pc:cxnChg chg="add del mod">
          <ac:chgData name="Mandvi Singh" userId="e383f168-4dd3-47fa-9279-7ed775effd25" providerId="ADAL" clId="{C68A6C8A-7FA0-3643-816E-A8C1F39C7992}" dt="2023-09-18T07:04:31.057" v="1420" actId="478"/>
          <ac:cxnSpMkLst>
            <pc:docMk/>
            <pc:sldMk cId="3549429533" sldId="469"/>
            <ac:cxnSpMk id="11" creationId="{F41883E0-6566-0462-2A14-DEE6B337DBDA}"/>
          </ac:cxnSpMkLst>
        </pc:cxnChg>
        <pc:cxnChg chg="add del mod">
          <ac:chgData name="Mandvi Singh" userId="e383f168-4dd3-47fa-9279-7ed775effd25" providerId="ADAL" clId="{C68A6C8A-7FA0-3643-816E-A8C1F39C7992}" dt="2023-09-18T07:10:29.362" v="1697" actId="11529"/>
          <ac:cxnSpMkLst>
            <pc:docMk/>
            <pc:sldMk cId="3549429533" sldId="469"/>
            <ac:cxnSpMk id="12" creationId="{BF4359E0-261F-5824-D54C-8718F0973B57}"/>
          </ac:cxnSpMkLst>
        </pc:cxnChg>
        <pc:cxnChg chg="add mod">
          <ac:chgData name="Mandvi Singh" userId="e383f168-4dd3-47fa-9279-7ed775effd25" providerId="ADAL" clId="{C68A6C8A-7FA0-3643-816E-A8C1F39C7992}" dt="2023-09-18T07:10:53.359" v="1700" actId="13822"/>
          <ac:cxnSpMkLst>
            <pc:docMk/>
            <pc:sldMk cId="3549429533" sldId="469"/>
            <ac:cxnSpMk id="15" creationId="{DDC5857A-728D-F5BE-8399-42E79E4B9427}"/>
          </ac:cxnSpMkLst>
        </pc:cxnChg>
        <pc:cxnChg chg="add mod">
          <ac:chgData name="Mandvi Singh" userId="e383f168-4dd3-47fa-9279-7ed775effd25" providerId="ADAL" clId="{C68A6C8A-7FA0-3643-816E-A8C1F39C7992}" dt="2023-09-18T07:11:15.559" v="1702" actId="13822"/>
          <ac:cxnSpMkLst>
            <pc:docMk/>
            <pc:sldMk cId="3549429533" sldId="469"/>
            <ac:cxnSpMk id="17" creationId="{ED26FE5F-CCE9-EA75-BF0E-8D4EA66DF69F}"/>
          </ac:cxnSpMkLst>
        </pc:cxnChg>
        <pc:cxnChg chg="del">
          <ac:chgData name="Mandvi Singh" userId="e383f168-4dd3-47fa-9279-7ed775effd25" providerId="ADAL" clId="{C68A6C8A-7FA0-3643-816E-A8C1F39C7992}" dt="2023-09-18T03:48:30.002" v="872" actId="478"/>
          <ac:cxnSpMkLst>
            <pc:docMk/>
            <pc:sldMk cId="3549429533" sldId="469"/>
            <ac:cxnSpMk id="20" creationId="{0D3DF497-FF0D-4E88-FF50-5AF4E65953EA}"/>
          </ac:cxnSpMkLst>
        </pc:cxnChg>
      </pc:sldChg>
      <pc:sldChg chg="modSp add del mod">
        <pc:chgData name="Mandvi Singh" userId="e383f168-4dd3-47fa-9279-7ed775effd25" providerId="ADAL" clId="{C68A6C8A-7FA0-3643-816E-A8C1F39C7992}" dt="2023-09-18T09:42:45.931" v="5379" actId="2696"/>
        <pc:sldMkLst>
          <pc:docMk/>
          <pc:sldMk cId="303199991" sldId="470"/>
        </pc:sldMkLst>
        <pc:spChg chg="mod">
          <ac:chgData name="Mandvi Singh" userId="e383f168-4dd3-47fa-9279-7ed775effd25" providerId="ADAL" clId="{C68A6C8A-7FA0-3643-816E-A8C1F39C7992}" dt="2023-09-18T03:44:14.198" v="701" actId="20577"/>
          <ac:spMkLst>
            <pc:docMk/>
            <pc:sldMk cId="303199991" sldId="470"/>
            <ac:spMk id="91" creationId="{00000000-0000-0000-0000-000000000000}"/>
          </ac:spMkLst>
        </pc:spChg>
      </pc:sldChg>
      <pc:sldChg chg="modSp add mod">
        <pc:chgData name="Mandvi Singh" userId="e383f168-4dd3-47fa-9279-7ed775effd25" providerId="ADAL" clId="{C68A6C8A-7FA0-3643-816E-A8C1F39C7992}" dt="2023-09-18T10:24:32.247" v="6804" actId="20577"/>
        <pc:sldMkLst>
          <pc:docMk/>
          <pc:sldMk cId="1326279094" sldId="471"/>
        </pc:sldMkLst>
        <pc:spChg chg="mod">
          <ac:chgData name="Mandvi Singh" userId="e383f168-4dd3-47fa-9279-7ed775effd25" providerId="ADAL" clId="{C68A6C8A-7FA0-3643-816E-A8C1F39C7992}" dt="2023-09-18T10:24:32.247" v="6804" actId="20577"/>
          <ac:spMkLst>
            <pc:docMk/>
            <pc:sldMk cId="1326279094" sldId="471"/>
            <ac:spMk id="91" creationId="{00000000-0000-0000-0000-000000000000}"/>
          </ac:spMkLst>
        </pc:spChg>
      </pc:sldChg>
      <pc:sldChg chg="modSp add del mod ord">
        <pc:chgData name="Mandvi Singh" userId="e383f168-4dd3-47fa-9279-7ed775effd25" providerId="ADAL" clId="{C68A6C8A-7FA0-3643-816E-A8C1F39C7992}" dt="2023-09-18T10:41:22.345" v="6872" actId="20578"/>
        <pc:sldMkLst>
          <pc:docMk/>
          <pc:sldMk cId="1962556784" sldId="472"/>
        </pc:sldMkLst>
        <pc:spChg chg="mod">
          <ac:chgData name="Mandvi Singh" userId="e383f168-4dd3-47fa-9279-7ed775effd25" providerId="ADAL" clId="{C68A6C8A-7FA0-3643-816E-A8C1F39C7992}" dt="2023-09-18T03:45:14.628" v="776" actId="20577"/>
          <ac:spMkLst>
            <pc:docMk/>
            <pc:sldMk cId="1962556784" sldId="472"/>
            <ac:spMk id="19" creationId="{59B8DE38-675D-9712-B633-C89FA26EAD80}"/>
          </ac:spMkLst>
        </pc:spChg>
      </pc:sldChg>
      <pc:sldChg chg="addSp delSp modSp add mod">
        <pc:chgData name="Mandvi Singh" userId="e383f168-4dd3-47fa-9279-7ed775effd25" providerId="ADAL" clId="{C68A6C8A-7FA0-3643-816E-A8C1F39C7992}" dt="2023-09-18T03:47:29.403" v="839" actId="1076"/>
        <pc:sldMkLst>
          <pc:docMk/>
          <pc:sldMk cId="3075873238" sldId="473"/>
        </pc:sldMkLst>
        <pc:spChg chg="mod">
          <ac:chgData name="Mandvi Singh" userId="e383f168-4dd3-47fa-9279-7ed775effd25" providerId="ADAL" clId="{C68A6C8A-7FA0-3643-816E-A8C1F39C7992}" dt="2023-09-18T03:47:29.403" v="839" actId="1076"/>
          <ac:spMkLst>
            <pc:docMk/>
            <pc:sldMk cId="3075873238" sldId="473"/>
            <ac:spMk id="88" creationId="{00000000-0000-0000-0000-000000000000}"/>
          </ac:spMkLst>
        </pc:spChg>
        <pc:spChg chg="mod">
          <ac:chgData name="Mandvi Singh" userId="e383f168-4dd3-47fa-9279-7ed775effd25" providerId="ADAL" clId="{C68A6C8A-7FA0-3643-816E-A8C1F39C7992}" dt="2023-09-18T03:47:26.819" v="838" actId="166"/>
          <ac:spMkLst>
            <pc:docMk/>
            <pc:sldMk cId="3075873238" sldId="473"/>
            <ac:spMk id="91" creationId="{00000000-0000-0000-0000-000000000000}"/>
          </ac:spMkLst>
        </pc:spChg>
        <pc:picChg chg="add mod modCrop">
          <ac:chgData name="Mandvi Singh" userId="e383f168-4dd3-47fa-9279-7ed775effd25" providerId="ADAL" clId="{C68A6C8A-7FA0-3643-816E-A8C1F39C7992}" dt="2023-09-18T03:47:08.263" v="835" actId="1038"/>
          <ac:picMkLst>
            <pc:docMk/>
            <pc:sldMk cId="3075873238" sldId="473"/>
            <ac:picMk id="3" creationId="{DDFE70C1-835E-6662-FBEF-16B3BABAF612}"/>
          </ac:picMkLst>
        </pc:picChg>
        <pc:picChg chg="del">
          <ac:chgData name="Mandvi Singh" userId="e383f168-4dd3-47fa-9279-7ed775effd25" providerId="ADAL" clId="{C68A6C8A-7FA0-3643-816E-A8C1F39C7992}" dt="2023-09-18T03:45:42.895" v="809" actId="478"/>
          <ac:picMkLst>
            <pc:docMk/>
            <pc:sldMk cId="3075873238" sldId="473"/>
            <ac:picMk id="4" creationId="{B078D162-0BB6-669C-ADCE-F8259D212991}"/>
          </ac:picMkLst>
        </pc:picChg>
        <pc:picChg chg="del">
          <ac:chgData name="Mandvi Singh" userId="e383f168-4dd3-47fa-9279-7ed775effd25" providerId="ADAL" clId="{C68A6C8A-7FA0-3643-816E-A8C1F39C7992}" dt="2023-09-18T03:45:41.781" v="808" actId="478"/>
          <ac:picMkLst>
            <pc:docMk/>
            <pc:sldMk cId="3075873238" sldId="473"/>
            <ac:picMk id="1026" creationId="{ABAC3362-7288-0715-4407-690762347346}"/>
          </ac:picMkLst>
        </pc:picChg>
      </pc:sldChg>
      <pc:sldChg chg="add del">
        <pc:chgData name="Mandvi Singh" userId="e383f168-4dd3-47fa-9279-7ed775effd25" providerId="ADAL" clId="{C68A6C8A-7FA0-3643-816E-A8C1F39C7992}" dt="2023-09-18T03:48:27.166" v="871" actId="2696"/>
        <pc:sldMkLst>
          <pc:docMk/>
          <pc:sldMk cId="1418697494" sldId="474"/>
        </pc:sldMkLst>
      </pc:sldChg>
      <pc:sldChg chg="addSp delSp modSp add mod">
        <pc:chgData name="Mandvi Singh" userId="e383f168-4dd3-47fa-9279-7ed775effd25" providerId="ADAL" clId="{C68A6C8A-7FA0-3643-816E-A8C1F39C7992}" dt="2023-09-18T08:13:41.592" v="3265" actId="14100"/>
        <pc:sldMkLst>
          <pc:docMk/>
          <pc:sldMk cId="2523165292" sldId="474"/>
        </pc:sldMkLst>
        <pc:spChg chg="mod">
          <ac:chgData name="Mandvi Singh" userId="e383f168-4dd3-47fa-9279-7ed775effd25" providerId="ADAL" clId="{C68A6C8A-7FA0-3643-816E-A8C1F39C7992}" dt="2023-09-18T07:22:45.232" v="1861" actId="1076"/>
          <ac:spMkLst>
            <pc:docMk/>
            <pc:sldMk cId="2523165292" sldId="474"/>
            <ac:spMk id="91" creationId="{00000000-0000-0000-0000-000000000000}"/>
          </ac:spMkLst>
        </pc:spChg>
        <pc:picChg chg="del">
          <ac:chgData name="Mandvi Singh" userId="e383f168-4dd3-47fa-9279-7ed775effd25" providerId="ADAL" clId="{C68A6C8A-7FA0-3643-816E-A8C1F39C7992}" dt="2023-09-18T08:12:19.612" v="3262" actId="478"/>
          <ac:picMkLst>
            <pc:docMk/>
            <pc:sldMk cId="2523165292" sldId="474"/>
            <ac:picMk id="3" creationId="{DDFE70C1-835E-6662-FBEF-16B3BABAF612}"/>
          </ac:picMkLst>
        </pc:picChg>
        <pc:picChg chg="add mod">
          <ac:chgData name="Mandvi Singh" userId="e383f168-4dd3-47fa-9279-7ed775effd25" providerId="ADAL" clId="{C68A6C8A-7FA0-3643-816E-A8C1F39C7992}" dt="2023-09-18T08:13:41.592" v="3265" actId="14100"/>
          <ac:picMkLst>
            <pc:docMk/>
            <pc:sldMk cId="2523165292" sldId="474"/>
            <ac:picMk id="4" creationId="{9E60D17C-32DB-5843-45EB-D077AEC8E672}"/>
          </ac:picMkLst>
        </pc:picChg>
      </pc:sldChg>
      <pc:sldChg chg="addSp delSp modSp add mod">
        <pc:chgData name="Mandvi Singh" userId="e383f168-4dd3-47fa-9279-7ed775effd25" providerId="ADAL" clId="{C68A6C8A-7FA0-3643-816E-A8C1F39C7992}" dt="2023-09-18T09:44:35.353" v="5561" actId="1036"/>
        <pc:sldMkLst>
          <pc:docMk/>
          <pc:sldMk cId="3450262479" sldId="475"/>
        </pc:sldMkLst>
        <pc:spChg chg="mod">
          <ac:chgData name="Mandvi Singh" userId="e383f168-4dd3-47fa-9279-7ed775effd25" providerId="ADAL" clId="{C68A6C8A-7FA0-3643-816E-A8C1F39C7992}" dt="2023-09-18T08:15:02.839" v="3307" actId="404"/>
          <ac:spMkLst>
            <pc:docMk/>
            <pc:sldMk cId="3450262479" sldId="475"/>
            <ac:spMk id="5" creationId="{66642465-8B28-DA67-9267-FEB7EA3C0B14}"/>
          </ac:spMkLst>
        </pc:spChg>
        <pc:spChg chg="add del mod">
          <ac:chgData name="Mandvi Singh" userId="e383f168-4dd3-47fa-9279-7ed775effd25" providerId="ADAL" clId="{C68A6C8A-7FA0-3643-816E-A8C1F39C7992}" dt="2023-09-18T09:44:30.353" v="5557" actId="255"/>
          <ac:spMkLst>
            <pc:docMk/>
            <pc:sldMk cId="3450262479" sldId="475"/>
            <ac:spMk id="7" creationId="{00D06B06-A8F1-6951-4783-1A46BFE9B729}"/>
          </ac:spMkLst>
        </pc:spChg>
        <pc:graphicFrameChg chg="add del mod">
          <ac:chgData name="Mandvi Singh" userId="e383f168-4dd3-47fa-9279-7ed775effd25" providerId="ADAL" clId="{C68A6C8A-7FA0-3643-816E-A8C1F39C7992}" dt="2023-09-18T07:37:37.339" v="2183"/>
          <ac:graphicFrameMkLst>
            <pc:docMk/>
            <pc:sldMk cId="3450262479" sldId="475"/>
            <ac:graphicFrameMk id="2" creationId="{D55F23A5-3CE6-3542-0778-EC3248C5CAE1}"/>
          </ac:graphicFrameMkLst>
        </pc:graphicFrameChg>
        <pc:graphicFrameChg chg="del">
          <ac:chgData name="Mandvi Singh" userId="e383f168-4dd3-47fa-9279-7ed775effd25" providerId="ADAL" clId="{C68A6C8A-7FA0-3643-816E-A8C1F39C7992}" dt="2023-09-18T07:23:01.913" v="1863" actId="478"/>
          <ac:graphicFrameMkLst>
            <pc:docMk/>
            <pc:sldMk cId="3450262479" sldId="475"/>
            <ac:graphicFrameMk id="3" creationId="{12A22A08-93C1-90D4-D63E-012E5879023A}"/>
          </ac:graphicFrameMkLst>
        </pc:graphicFrameChg>
        <pc:graphicFrameChg chg="add del mod">
          <ac:chgData name="Mandvi Singh" userId="e383f168-4dd3-47fa-9279-7ed775effd25" providerId="ADAL" clId="{C68A6C8A-7FA0-3643-816E-A8C1F39C7992}" dt="2023-09-18T09:44:35.353" v="5561" actId="1036"/>
          <ac:graphicFrameMkLst>
            <pc:docMk/>
            <pc:sldMk cId="3450262479" sldId="475"/>
            <ac:graphicFrameMk id="4" creationId="{21D4D472-162F-C241-F299-BE4F3C215C6C}"/>
          </ac:graphicFrameMkLst>
        </pc:graphicFrameChg>
        <pc:graphicFrameChg chg="del">
          <ac:chgData name="Mandvi Singh" userId="e383f168-4dd3-47fa-9279-7ed775effd25" providerId="ADAL" clId="{C68A6C8A-7FA0-3643-816E-A8C1F39C7992}" dt="2023-09-18T07:23:01.913" v="1863" actId="478"/>
          <ac:graphicFrameMkLst>
            <pc:docMk/>
            <pc:sldMk cId="3450262479" sldId="475"/>
            <ac:graphicFrameMk id="102" creationId="{BB993B85-9C88-CBF6-B79A-D745747B4E9E}"/>
          </ac:graphicFrameMkLst>
        </pc:graphicFrameChg>
        <pc:graphicFrameChg chg="add del">
          <ac:chgData name="Mandvi Singh" userId="e383f168-4dd3-47fa-9279-7ed775effd25" providerId="ADAL" clId="{C68A6C8A-7FA0-3643-816E-A8C1F39C7992}" dt="2023-09-18T08:10:01.988" v="3244" actId="26606"/>
          <ac:graphicFrameMkLst>
            <pc:docMk/>
            <pc:sldMk cId="3450262479" sldId="475"/>
            <ac:graphicFrameMk id="103" creationId="{98537C85-D836-851C-9FCD-CCC80423773D}"/>
          </ac:graphicFrameMkLst>
        </pc:graphicFrameChg>
        <pc:cxnChg chg="mod">
          <ac:chgData name="Mandvi Singh" userId="e383f168-4dd3-47fa-9279-7ed775effd25" providerId="ADAL" clId="{C68A6C8A-7FA0-3643-816E-A8C1F39C7992}" dt="2023-09-18T08:15:16.989" v="3311" actId="1035"/>
          <ac:cxnSpMkLst>
            <pc:docMk/>
            <pc:sldMk cId="3450262479" sldId="475"/>
            <ac:cxnSpMk id="6" creationId="{98C75A37-3B3E-5E46-3C17-6681D14BCDCD}"/>
          </ac:cxnSpMkLst>
        </pc:cxnChg>
        <pc:cxnChg chg="del">
          <ac:chgData name="Mandvi Singh" userId="e383f168-4dd3-47fa-9279-7ed775effd25" providerId="ADAL" clId="{C68A6C8A-7FA0-3643-816E-A8C1F39C7992}" dt="2023-09-18T07:23:01.913" v="1863" actId="478"/>
          <ac:cxnSpMkLst>
            <pc:docMk/>
            <pc:sldMk cId="3450262479" sldId="475"/>
            <ac:cxnSpMk id="15" creationId="{DDC5857A-728D-F5BE-8399-42E79E4B9427}"/>
          </ac:cxnSpMkLst>
        </pc:cxnChg>
        <pc:cxnChg chg="del">
          <ac:chgData name="Mandvi Singh" userId="e383f168-4dd3-47fa-9279-7ed775effd25" providerId="ADAL" clId="{C68A6C8A-7FA0-3643-816E-A8C1F39C7992}" dt="2023-09-18T07:23:01.913" v="1863" actId="478"/>
          <ac:cxnSpMkLst>
            <pc:docMk/>
            <pc:sldMk cId="3450262479" sldId="475"/>
            <ac:cxnSpMk id="17" creationId="{ED26FE5F-CCE9-EA75-BF0E-8D4EA66DF69F}"/>
          </ac:cxnSpMkLst>
        </pc:cxnChg>
      </pc:sldChg>
      <pc:sldChg chg="addSp delSp modSp add del mod">
        <pc:chgData name="Mandvi Singh" userId="e383f168-4dd3-47fa-9279-7ed775effd25" providerId="ADAL" clId="{C68A6C8A-7FA0-3643-816E-A8C1F39C7992}" dt="2023-09-18T09:42:21.410" v="5378" actId="2696"/>
        <pc:sldMkLst>
          <pc:docMk/>
          <pc:sldMk cId="1178371305" sldId="476"/>
        </pc:sldMkLst>
        <pc:spChg chg="add del mod">
          <ac:chgData name="Mandvi Singh" userId="e383f168-4dd3-47fa-9279-7ed775effd25" providerId="ADAL" clId="{C68A6C8A-7FA0-3643-816E-A8C1F39C7992}" dt="2023-09-18T09:29:30.332" v="5097" actId="20577"/>
          <ac:spMkLst>
            <pc:docMk/>
            <pc:sldMk cId="1178371305" sldId="476"/>
            <ac:spMk id="3" creationId="{7B555B6B-ABCB-A756-B751-830A7D07555C}"/>
          </ac:spMkLst>
        </pc:spChg>
        <pc:spChg chg="mod">
          <ac:chgData name="Mandvi Singh" userId="e383f168-4dd3-47fa-9279-7ed775effd25" providerId="ADAL" clId="{C68A6C8A-7FA0-3643-816E-A8C1F39C7992}" dt="2023-09-18T08:15:31.324" v="3316" actId="404"/>
          <ac:spMkLst>
            <pc:docMk/>
            <pc:sldMk cId="1178371305" sldId="476"/>
            <ac:spMk id="5" creationId="{66642465-8B28-DA67-9267-FEB7EA3C0B14}"/>
          </ac:spMkLst>
        </pc:spChg>
        <pc:graphicFrameChg chg="add del mod">
          <ac:chgData name="Mandvi Singh" userId="e383f168-4dd3-47fa-9279-7ed775effd25" providerId="ADAL" clId="{C68A6C8A-7FA0-3643-816E-A8C1F39C7992}" dt="2023-09-18T08:08:10.493" v="3241" actId="478"/>
          <ac:graphicFrameMkLst>
            <pc:docMk/>
            <pc:sldMk cId="1178371305" sldId="476"/>
            <ac:graphicFrameMk id="2" creationId="{8893488C-76F9-89D9-3ABD-679D0C1A01E8}"/>
          </ac:graphicFrameMkLst>
        </pc:graphicFrameChg>
        <pc:graphicFrameChg chg="add del mod">
          <ac:chgData name="Mandvi Singh" userId="e383f168-4dd3-47fa-9279-7ed775effd25" providerId="ADAL" clId="{C68A6C8A-7FA0-3643-816E-A8C1F39C7992}" dt="2023-09-18T09:18:38.161" v="4987" actId="26606"/>
          <ac:graphicFrameMkLst>
            <pc:docMk/>
            <pc:sldMk cId="1178371305" sldId="476"/>
            <ac:graphicFrameMk id="102" creationId="{3FFFBE1C-4EFF-1A8D-BC96-22EC874BDC2C}"/>
          </ac:graphicFrameMkLst>
        </pc:graphicFrameChg>
        <pc:cxnChg chg="mod">
          <ac:chgData name="Mandvi Singh" userId="e383f168-4dd3-47fa-9279-7ed775effd25" providerId="ADAL" clId="{C68A6C8A-7FA0-3643-816E-A8C1F39C7992}" dt="2023-09-18T07:28:15.446" v="2181" actId="1076"/>
          <ac:cxnSpMkLst>
            <pc:docMk/>
            <pc:sldMk cId="1178371305" sldId="476"/>
            <ac:cxnSpMk id="6" creationId="{98C75A37-3B3E-5E46-3C17-6681D14BCDCD}"/>
          </ac:cxnSpMkLst>
        </pc:cxnChg>
      </pc:sldChg>
      <pc:sldChg chg="addSp delSp modSp add mod">
        <pc:chgData name="Mandvi Singh" userId="e383f168-4dd3-47fa-9279-7ed775effd25" providerId="ADAL" clId="{C68A6C8A-7FA0-3643-816E-A8C1F39C7992}" dt="2023-09-18T09:42:16.958" v="5377" actId="20577"/>
        <pc:sldMkLst>
          <pc:docMk/>
          <pc:sldMk cId="1635990046" sldId="477"/>
        </pc:sldMkLst>
        <pc:spChg chg="add mod">
          <ac:chgData name="Mandvi Singh" userId="e383f168-4dd3-47fa-9279-7ed775effd25" providerId="ADAL" clId="{C68A6C8A-7FA0-3643-816E-A8C1F39C7992}" dt="2023-09-18T09:27:30.945" v="5042" actId="14100"/>
          <ac:spMkLst>
            <pc:docMk/>
            <pc:sldMk cId="1635990046" sldId="477"/>
            <ac:spMk id="2" creationId="{C90BA785-81DE-6035-7E30-C591D305688D}"/>
          </ac:spMkLst>
        </pc:spChg>
        <pc:spChg chg="del">
          <ac:chgData name="Mandvi Singh" userId="e383f168-4dd3-47fa-9279-7ed775effd25" providerId="ADAL" clId="{C68A6C8A-7FA0-3643-816E-A8C1F39C7992}" dt="2023-09-18T09:18:54.532" v="4989" actId="478"/>
          <ac:spMkLst>
            <pc:docMk/>
            <pc:sldMk cId="1635990046" sldId="477"/>
            <ac:spMk id="3" creationId="{7B555B6B-ABCB-A756-B751-830A7D07555C}"/>
          </ac:spMkLst>
        </pc:spChg>
        <pc:spChg chg="add del mod">
          <ac:chgData name="Mandvi Singh" userId="e383f168-4dd3-47fa-9279-7ed775effd25" providerId="ADAL" clId="{C68A6C8A-7FA0-3643-816E-A8C1F39C7992}" dt="2023-09-18T09:25:37.796" v="4996"/>
          <ac:spMkLst>
            <pc:docMk/>
            <pc:sldMk cId="1635990046" sldId="477"/>
            <ac:spMk id="4" creationId="{785194BA-BD5B-939B-3177-959911A575D4}"/>
          </ac:spMkLst>
        </pc:spChg>
        <pc:spChg chg="add mod">
          <ac:chgData name="Mandvi Singh" userId="e383f168-4dd3-47fa-9279-7ed775effd25" providerId="ADAL" clId="{C68A6C8A-7FA0-3643-816E-A8C1F39C7992}" dt="2023-09-18T09:27:50.609" v="5048" actId="1076"/>
          <ac:spMkLst>
            <pc:docMk/>
            <pc:sldMk cId="1635990046" sldId="477"/>
            <ac:spMk id="7" creationId="{6A8C2FD6-3753-C99B-DE6E-B079C1729847}"/>
          </ac:spMkLst>
        </pc:spChg>
        <pc:spChg chg="add mod">
          <ac:chgData name="Mandvi Singh" userId="e383f168-4dd3-47fa-9279-7ed775effd25" providerId="ADAL" clId="{C68A6C8A-7FA0-3643-816E-A8C1F39C7992}" dt="2023-09-18T09:28:30.225" v="5069" actId="1076"/>
          <ac:spMkLst>
            <pc:docMk/>
            <pc:sldMk cId="1635990046" sldId="477"/>
            <ac:spMk id="8" creationId="{E05FA38E-6998-17D0-BF1E-DDBE7612CEE2}"/>
          </ac:spMkLst>
        </pc:spChg>
        <pc:spChg chg="add mod">
          <ac:chgData name="Mandvi Singh" userId="e383f168-4dd3-47fa-9279-7ed775effd25" providerId="ADAL" clId="{C68A6C8A-7FA0-3643-816E-A8C1F39C7992}" dt="2023-09-18T09:28:43.624" v="5071" actId="1076"/>
          <ac:spMkLst>
            <pc:docMk/>
            <pc:sldMk cId="1635990046" sldId="477"/>
            <ac:spMk id="9" creationId="{C0DCD585-6E0F-E4CD-4BEF-6BF6B25938DC}"/>
          </ac:spMkLst>
        </pc:spChg>
        <pc:spChg chg="add mod">
          <ac:chgData name="Mandvi Singh" userId="e383f168-4dd3-47fa-9279-7ed775effd25" providerId="ADAL" clId="{C68A6C8A-7FA0-3643-816E-A8C1F39C7992}" dt="2023-09-18T09:30:59.779" v="5156" actId="1035"/>
          <ac:spMkLst>
            <pc:docMk/>
            <pc:sldMk cId="1635990046" sldId="477"/>
            <ac:spMk id="10" creationId="{BD0AA1E6-3B17-1CD6-D06D-90EB0A402A1B}"/>
          </ac:spMkLst>
        </pc:spChg>
        <pc:spChg chg="add mod">
          <ac:chgData name="Mandvi Singh" userId="e383f168-4dd3-47fa-9279-7ed775effd25" providerId="ADAL" clId="{C68A6C8A-7FA0-3643-816E-A8C1F39C7992}" dt="2023-09-18T09:29:15.895" v="5093" actId="20577"/>
          <ac:spMkLst>
            <pc:docMk/>
            <pc:sldMk cId="1635990046" sldId="477"/>
            <ac:spMk id="11" creationId="{C4131CCD-C1B7-8B09-0C67-8B11DD10A6EC}"/>
          </ac:spMkLst>
        </pc:spChg>
        <pc:spChg chg="add mod">
          <ac:chgData name="Mandvi Singh" userId="e383f168-4dd3-47fa-9279-7ed775effd25" providerId="ADAL" clId="{C68A6C8A-7FA0-3643-816E-A8C1F39C7992}" dt="2023-09-18T09:28:53.105" v="5073" actId="1076"/>
          <ac:spMkLst>
            <pc:docMk/>
            <pc:sldMk cId="1635990046" sldId="477"/>
            <ac:spMk id="12" creationId="{56555E79-2A51-B026-A454-10596F9DD81F}"/>
          </ac:spMkLst>
        </pc:spChg>
        <pc:spChg chg="add mod">
          <ac:chgData name="Mandvi Singh" userId="e383f168-4dd3-47fa-9279-7ed775effd25" providerId="ADAL" clId="{C68A6C8A-7FA0-3643-816E-A8C1F39C7992}" dt="2023-09-18T09:40:45.443" v="5241" actId="1036"/>
          <ac:spMkLst>
            <pc:docMk/>
            <pc:sldMk cId="1635990046" sldId="477"/>
            <ac:spMk id="13" creationId="{A61E5F4C-5DED-8CED-E855-4F364EE9CD08}"/>
          </ac:spMkLst>
        </pc:spChg>
        <pc:spChg chg="add mod">
          <ac:chgData name="Mandvi Singh" userId="e383f168-4dd3-47fa-9279-7ed775effd25" providerId="ADAL" clId="{C68A6C8A-7FA0-3643-816E-A8C1F39C7992}" dt="2023-09-18T09:31:34.889" v="5186" actId="20577"/>
          <ac:spMkLst>
            <pc:docMk/>
            <pc:sldMk cId="1635990046" sldId="477"/>
            <ac:spMk id="14" creationId="{12EF3D2C-79AA-4F41-F548-7B29F1D8E429}"/>
          </ac:spMkLst>
        </pc:spChg>
        <pc:spChg chg="add mod">
          <ac:chgData name="Mandvi Singh" userId="e383f168-4dd3-47fa-9279-7ed775effd25" providerId="ADAL" clId="{C68A6C8A-7FA0-3643-816E-A8C1F39C7992}" dt="2023-09-18T09:28:58.424" v="5075" actId="1076"/>
          <ac:spMkLst>
            <pc:docMk/>
            <pc:sldMk cId="1635990046" sldId="477"/>
            <ac:spMk id="15" creationId="{1E5A6DD8-874D-80F9-52C0-937574FE1C39}"/>
          </ac:spMkLst>
        </pc:spChg>
        <pc:spChg chg="add mod">
          <ac:chgData name="Mandvi Singh" userId="e383f168-4dd3-47fa-9279-7ed775effd25" providerId="ADAL" clId="{C68A6C8A-7FA0-3643-816E-A8C1F39C7992}" dt="2023-09-18T09:42:16.958" v="5377" actId="20577"/>
          <ac:spMkLst>
            <pc:docMk/>
            <pc:sldMk cId="1635990046" sldId="477"/>
            <ac:spMk id="16" creationId="{24C72B6F-7293-0FD9-53CF-52E38BC1DA9B}"/>
          </ac:spMkLst>
        </pc:spChg>
        <pc:spChg chg="add mod">
          <ac:chgData name="Mandvi Singh" userId="e383f168-4dd3-47fa-9279-7ed775effd25" providerId="ADAL" clId="{C68A6C8A-7FA0-3643-816E-A8C1F39C7992}" dt="2023-09-18T09:41:04.653" v="5269" actId="20577"/>
          <ac:spMkLst>
            <pc:docMk/>
            <pc:sldMk cId="1635990046" sldId="477"/>
            <ac:spMk id="17" creationId="{E4A6614E-0BA3-8FF1-E438-930636752D61}"/>
          </ac:spMkLst>
        </pc:spChg>
      </pc:sldChg>
      <pc:sldChg chg="addSp delSp modSp new del mod">
        <pc:chgData name="Mandvi Singh" userId="e383f168-4dd3-47fa-9279-7ed775effd25" providerId="ADAL" clId="{C68A6C8A-7FA0-3643-816E-A8C1F39C7992}" dt="2023-09-18T08:10:36.578" v="3253" actId="2696"/>
        <pc:sldMkLst>
          <pc:docMk/>
          <pc:sldMk cId="2009469817" sldId="477"/>
        </pc:sldMkLst>
        <pc:spChg chg="del">
          <ac:chgData name="Mandvi Singh" userId="e383f168-4dd3-47fa-9279-7ed775effd25" providerId="ADAL" clId="{C68A6C8A-7FA0-3643-816E-A8C1F39C7992}" dt="2023-09-18T08:10:17.104" v="3251"/>
          <ac:spMkLst>
            <pc:docMk/>
            <pc:sldMk cId="2009469817" sldId="477"/>
            <ac:spMk id="3" creationId="{0965192E-797C-9530-9DF2-9028966B1599}"/>
          </ac:spMkLst>
        </pc:spChg>
        <pc:spChg chg="add del mod">
          <ac:chgData name="Mandvi Singh" userId="e383f168-4dd3-47fa-9279-7ed775effd25" providerId="ADAL" clId="{C68A6C8A-7FA0-3643-816E-A8C1F39C7992}" dt="2023-09-18T08:10:15.017" v="3250"/>
          <ac:spMkLst>
            <pc:docMk/>
            <pc:sldMk cId="2009469817" sldId="477"/>
            <ac:spMk id="4" creationId="{20A4DF06-64F2-9257-C7FD-09765376383A}"/>
          </ac:spMkLst>
        </pc:spChg>
        <pc:spChg chg="add del mod">
          <ac:chgData name="Mandvi Singh" userId="e383f168-4dd3-47fa-9279-7ed775effd25" providerId="ADAL" clId="{C68A6C8A-7FA0-3643-816E-A8C1F39C7992}" dt="2023-09-18T08:10:14.137" v="3249"/>
          <ac:spMkLst>
            <pc:docMk/>
            <pc:sldMk cId="2009469817" sldId="477"/>
            <ac:spMk id="5" creationId="{B5986FED-B7D3-5AEF-43CF-5A3879214187}"/>
          </ac:spMkLst>
        </pc:spChg>
        <pc:spChg chg="add del mod">
          <ac:chgData name="Mandvi Singh" userId="e383f168-4dd3-47fa-9279-7ed775effd25" providerId="ADAL" clId="{C68A6C8A-7FA0-3643-816E-A8C1F39C7992}" dt="2023-09-18T08:10:26.950" v="3252" actId="26606"/>
          <ac:spMkLst>
            <pc:docMk/>
            <pc:sldMk cId="2009469817" sldId="477"/>
            <ac:spMk id="6" creationId="{02341168-278E-4953-A69B-81C5ED45128E}"/>
          </ac:spMkLst>
        </pc:spChg>
        <pc:graphicFrameChg chg="add">
          <ac:chgData name="Mandvi Singh" userId="e383f168-4dd3-47fa-9279-7ed775effd25" providerId="ADAL" clId="{C68A6C8A-7FA0-3643-816E-A8C1F39C7992}" dt="2023-09-18T08:10:26.950" v="3252" actId="26606"/>
          <ac:graphicFrameMkLst>
            <pc:docMk/>
            <pc:sldMk cId="2009469817" sldId="477"/>
            <ac:graphicFrameMk id="8" creationId="{F3B06AFB-FB6B-A05B-E021-9A3AD81CCDF7}"/>
          </ac:graphicFrameMkLst>
        </pc:graphicFrameChg>
      </pc:sldChg>
      <pc:sldChg chg="addSp modSp add mod">
        <pc:chgData name="Mandvi Singh" userId="e383f168-4dd3-47fa-9279-7ed775effd25" providerId="ADAL" clId="{C68A6C8A-7FA0-3643-816E-A8C1F39C7992}" dt="2023-09-18T10:21:15.078" v="6692" actId="20577"/>
        <pc:sldMkLst>
          <pc:docMk/>
          <pc:sldMk cId="1207442951" sldId="478"/>
        </pc:sldMkLst>
        <pc:spChg chg="add mod">
          <ac:chgData name="Mandvi Singh" userId="e383f168-4dd3-47fa-9279-7ed775effd25" providerId="ADAL" clId="{C68A6C8A-7FA0-3643-816E-A8C1F39C7992}" dt="2023-09-18T10:18:14.903" v="6523" actId="1036"/>
          <ac:spMkLst>
            <pc:docMk/>
            <pc:sldMk cId="1207442951" sldId="478"/>
            <ac:spMk id="4" creationId="{471FF3B6-F85B-0751-C9C2-C5655A11A49F}"/>
          </ac:spMkLst>
        </pc:spChg>
        <pc:spChg chg="mod">
          <ac:chgData name="Mandvi Singh" userId="e383f168-4dd3-47fa-9279-7ed775effd25" providerId="ADAL" clId="{C68A6C8A-7FA0-3643-816E-A8C1F39C7992}" dt="2023-09-18T10:16:24.355" v="6367" actId="1038"/>
          <ac:spMkLst>
            <pc:docMk/>
            <pc:sldMk cId="1207442951" sldId="478"/>
            <ac:spMk id="6" creationId="{1FF339E2-105A-A908-236B-A997506DF7BC}"/>
          </ac:spMkLst>
        </pc:spChg>
        <pc:spChg chg="add mod">
          <ac:chgData name="Mandvi Singh" userId="e383f168-4dd3-47fa-9279-7ed775effd25" providerId="ADAL" clId="{C68A6C8A-7FA0-3643-816E-A8C1F39C7992}" dt="2023-09-18T10:20:02.328" v="6641" actId="20577"/>
          <ac:spMkLst>
            <pc:docMk/>
            <pc:sldMk cId="1207442951" sldId="478"/>
            <ac:spMk id="7" creationId="{C7524A54-AF9D-A165-20BA-9A1490B2F1EC}"/>
          </ac:spMkLst>
        </pc:spChg>
        <pc:spChg chg="mod">
          <ac:chgData name="Mandvi Singh" userId="e383f168-4dd3-47fa-9279-7ed775effd25" providerId="ADAL" clId="{C68A6C8A-7FA0-3643-816E-A8C1F39C7992}" dt="2023-09-18T10:16:26.855" v="6370" actId="1038"/>
          <ac:spMkLst>
            <pc:docMk/>
            <pc:sldMk cId="1207442951" sldId="478"/>
            <ac:spMk id="8" creationId="{253F3E31-0BE0-A8F6-6CF4-24B9CB347A80}"/>
          </ac:spMkLst>
        </pc:spChg>
        <pc:spChg chg="mod">
          <ac:chgData name="Mandvi Singh" userId="e383f168-4dd3-47fa-9279-7ed775effd25" providerId="ADAL" clId="{C68A6C8A-7FA0-3643-816E-A8C1F39C7992}" dt="2023-09-18T10:16:33.563" v="6380" actId="1037"/>
          <ac:spMkLst>
            <pc:docMk/>
            <pc:sldMk cId="1207442951" sldId="478"/>
            <ac:spMk id="9" creationId="{61C93346-7358-76C7-F7D3-DB7172FE11CC}"/>
          </ac:spMkLst>
        </pc:spChg>
        <pc:spChg chg="mod">
          <ac:chgData name="Mandvi Singh" userId="e383f168-4dd3-47fa-9279-7ed775effd25" providerId="ADAL" clId="{C68A6C8A-7FA0-3643-816E-A8C1F39C7992}" dt="2023-09-18T10:16:42.985" v="6386" actId="1038"/>
          <ac:spMkLst>
            <pc:docMk/>
            <pc:sldMk cId="1207442951" sldId="478"/>
            <ac:spMk id="10" creationId="{7B828059-617C-0E35-AE7C-EF978A96B618}"/>
          </ac:spMkLst>
        </pc:spChg>
        <pc:spChg chg="add mod">
          <ac:chgData name="Mandvi Singh" userId="e383f168-4dd3-47fa-9279-7ed775effd25" providerId="ADAL" clId="{C68A6C8A-7FA0-3643-816E-A8C1F39C7992}" dt="2023-09-18T10:19:46.951" v="6640" actId="1035"/>
          <ac:spMkLst>
            <pc:docMk/>
            <pc:sldMk cId="1207442951" sldId="478"/>
            <ac:spMk id="12" creationId="{100F7F40-7682-BC61-7552-A35E2D428583}"/>
          </ac:spMkLst>
        </pc:spChg>
        <pc:spChg chg="add mod">
          <ac:chgData name="Mandvi Singh" userId="e383f168-4dd3-47fa-9279-7ed775effd25" providerId="ADAL" clId="{C68A6C8A-7FA0-3643-816E-A8C1F39C7992}" dt="2023-09-18T10:20:24.278" v="6647" actId="1076"/>
          <ac:spMkLst>
            <pc:docMk/>
            <pc:sldMk cId="1207442951" sldId="478"/>
            <ac:spMk id="14" creationId="{6CDAA73A-C4BA-9D31-FFB5-9ACE3DFE1EF3}"/>
          </ac:spMkLst>
        </pc:spChg>
        <pc:spChg chg="mod">
          <ac:chgData name="Mandvi Singh" userId="e383f168-4dd3-47fa-9279-7ed775effd25" providerId="ADAL" clId="{C68A6C8A-7FA0-3643-816E-A8C1F39C7992}" dt="2023-09-18T10:21:15.078" v="6692" actId="20577"/>
          <ac:spMkLst>
            <pc:docMk/>
            <pc:sldMk cId="1207442951" sldId="478"/>
            <ac:spMk id="19" creationId="{59B8DE38-675D-9712-B633-C89FA26EAD80}"/>
          </ac:spMkLst>
        </pc:spChg>
        <pc:graphicFrameChg chg="mod">
          <ac:chgData name="Mandvi Singh" userId="e383f168-4dd3-47fa-9279-7ed775effd25" providerId="ADAL" clId="{C68A6C8A-7FA0-3643-816E-A8C1F39C7992}" dt="2023-09-18T10:20:10.517" v="6642"/>
          <ac:graphicFrameMkLst>
            <pc:docMk/>
            <pc:sldMk cId="1207442951" sldId="478"/>
            <ac:graphicFrameMk id="3" creationId="{E3B3C0B2-28D1-EC28-ECF9-0BC4C9EBFB21}"/>
          </ac:graphicFrameMkLst>
        </pc:graphicFrameChg>
        <pc:cxnChg chg="mod">
          <ac:chgData name="Mandvi Singh" userId="e383f168-4dd3-47fa-9279-7ed775effd25" providerId="ADAL" clId="{C68A6C8A-7FA0-3643-816E-A8C1F39C7992}" dt="2023-09-18T10:20:53.751" v="6661" actId="1035"/>
          <ac:cxnSpMkLst>
            <pc:docMk/>
            <pc:sldMk cId="1207442951" sldId="478"/>
            <ac:cxnSpMk id="20" creationId="{0D3DF497-FF0D-4E88-FF50-5AF4E65953EA}"/>
          </ac:cxnSpMkLst>
        </pc:cxnChg>
      </pc:sldChg>
      <pc:sldChg chg="delSp modSp add mod">
        <pc:chgData name="Mandvi Singh" userId="e383f168-4dd3-47fa-9279-7ed775effd25" providerId="ADAL" clId="{C68A6C8A-7FA0-3643-816E-A8C1F39C7992}" dt="2023-09-18T11:30:59.237" v="8057" actId="1036"/>
        <pc:sldMkLst>
          <pc:docMk/>
          <pc:sldMk cId="3020184925" sldId="479"/>
        </pc:sldMkLst>
        <pc:spChg chg="mod">
          <ac:chgData name="Mandvi Singh" userId="e383f168-4dd3-47fa-9279-7ed775effd25" providerId="ADAL" clId="{C68A6C8A-7FA0-3643-816E-A8C1F39C7992}" dt="2023-09-18T11:30:52.368" v="8052" actId="1076"/>
          <ac:spMkLst>
            <pc:docMk/>
            <pc:sldMk cId="3020184925" sldId="479"/>
            <ac:spMk id="4" creationId="{DC770AD2-C047-E119-732A-6D286534A6FA}"/>
          </ac:spMkLst>
        </pc:spChg>
        <pc:spChg chg="mod">
          <ac:chgData name="Mandvi Singh" userId="e383f168-4dd3-47fa-9279-7ed775effd25" providerId="ADAL" clId="{C68A6C8A-7FA0-3643-816E-A8C1F39C7992}" dt="2023-09-18T11:30:59.237" v="8057" actId="1036"/>
          <ac:spMkLst>
            <pc:docMk/>
            <pc:sldMk cId="3020184925" sldId="479"/>
            <ac:spMk id="19" creationId="{59B8DE38-675D-9712-B633-C89FA26EAD80}"/>
          </ac:spMkLst>
        </pc:spChg>
        <pc:picChg chg="del">
          <ac:chgData name="Mandvi Singh" userId="e383f168-4dd3-47fa-9279-7ed775effd25" providerId="ADAL" clId="{C68A6C8A-7FA0-3643-816E-A8C1F39C7992}" dt="2023-09-18T10:41:28.754" v="6874" actId="478"/>
          <ac:picMkLst>
            <pc:docMk/>
            <pc:sldMk cId="3020184925" sldId="479"/>
            <ac:picMk id="6" creationId="{427608B4-0B22-FF0C-78B4-86C9B565DA7C}"/>
          </ac:picMkLst>
        </pc:picChg>
        <pc:cxnChg chg="mod">
          <ac:chgData name="Mandvi Singh" userId="e383f168-4dd3-47fa-9279-7ed775effd25" providerId="ADAL" clId="{C68A6C8A-7FA0-3643-816E-A8C1F39C7992}" dt="2023-09-18T11:30:56.802" v="8053" actId="1076"/>
          <ac:cxnSpMkLst>
            <pc:docMk/>
            <pc:sldMk cId="3020184925" sldId="479"/>
            <ac:cxnSpMk id="20" creationId="{0D3DF497-FF0D-4E88-FF50-5AF4E65953EA}"/>
          </ac:cxnSpMkLst>
        </pc:cxnChg>
      </pc:sldChg>
      <pc:sldChg chg="add del">
        <pc:chgData name="Mandvi Singh" userId="e383f168-4dd3-47fa-9279-7ed775effd25" providerId="ADAL" clId="{C68A6C8A-7FA0-3643-816E-A8C1F39C7992}" dt="2023-09-18T10:45:48.942" v="6909" actId="2696"/>
        <pc:sldMkLst>
          <pc:docMk/>
          <pc:sldMk cId="1722578777" sldId="480"/>
        </pc:sldMkLst>
      </pc:sldChg>
      <pc:sldChg chg="add del">
        <pc:chgData name="Mandvi Singh" userId="e383f168-4dd3-47fa-9279-7ed775effd25" providerId="ADAL" clId="{C68A6C8A-7FA0-3643-816E-A8C1F39C7992}" dt="2023-09-18T10:46:42.545" v="7052" actId="2696"/>
        <pc:sldMkLst>
          <pc:docMk/>
          <pc:sldMk cId="1892945373" sldId="480"/>
        </pc:sldMkLst>
      </pc:sldChg>
    </pc:docChg>
  </pc:docChgLst>
  <pc:docChgLst>
    <pc:chgData name="Mandvi Singh" userId="e383f168-4dd3-47fa-9279-7ed775effd25" providerId="ADAL" clId="{41F6641F-AC0D-FF4D-BCF4-912405720395}"/>
    <pc:docChg chg="undo custSel addSld delSld modSld sldOrd">
      <pc:chgData name="Mandvi Singh" userId="e383f168-4dd3-47fa-9279-7ed775effd25" providerId="ADAL" clId="{41F6641F-AC0D-FF4D-BCF4-912405720395}" dt="2023-09-01T03:30:54.782" v="8087" actId="20577"/>
      <pc:docMkLst>
        <pc:docMk/>
      </pc:docMkLst>
      <pc:sldChg chg="addSp delSp modSp mod">
        <pc:chgData name="Mandvi Singh" userId="e383f168-4dd3-47fa-9279-7ed775effd25" providerId="ADAL" clId="{41F6641F-AC0D-FF4D-BCF4-912405720395}" dt="2023-08-31T12:21:57.279" v="4432" actId="1035"/>
        <pc:sldMkLst>
          <pc:docMk/>
          <pc:sldMk cId="0" sldId="256"/>
        </pc:sldMkLst>
        <pc:spChg chg="add del">
          <ac:chgData name="Mandvi Singh" userId="e383f168-4dd3-47fa-9279-7ed775effd25" providerId="ADAL" clId="{41F6641F-AC0D-FF4D-BCF4-912405720395}" dt="2023-08-30T08:28:26.379" v="59" actId="478"/>
          <ac:spMkLst>
            <pc:docMk/>
            <pc:sldMk cId="0" sldId="256"/>
            <ac:spMk id="88" creationId="{00000000-0000-0000-0000-000000000000}"/>
          </ac:spMkLst>
        </pc:spChg>
        <pc:spChg chg="mod">
          <ac:chgData name="Mandvi Singh" userId="e383f168-4dd3-47fa-9279-7ed775effd25" providerId="ADAL" clId="{41F6641F-AC0D-FF4D-BCF4-912405720395}" dt="2023-08-31T10:40:41.023" v="2859" actId="14100"/>
          <ac:spMkLst>
            <pc:docMk/>
            <pc:sldMk cId="0" sldId="256"/>
            <ac:spMk id="89" creationId="{00000000-0000-0000-0000-000000000000}"/>
          </ac:spMkLst>
        </pc:spChg>
        <pc:spChg chg="mod">
          <ac:chgData name="Mandvi Singh" userId="e383f168-4dd3-47fa-9279-7ed775effd25" providerId="ADAL" clId="{41F6641F-AC0D-FF4D-BCF4-912405720395}" dt="2023-08-31T12:21:57.279" v="4432" actId="1035"/>
          <ac:spMkLst>
            <pc:docMk/>
            <pc:sldMk cId="0" sldId="256"/>
            <ac:spMk id="91" creationId="{00000000-0000-0000-0000-000000000000}"/>
          </ac:spMkLst>
        </pc:spChg>
        <pc:picChg chg="add mod">
          <ac:chgData name="Mandvi Singh" userId="e383f168-4dd3-47fa-9279-7ed775effd25" providerId="ADAL" clId="{41F6641F-AC0D-FF4D-BCF4-912405720395}" dt="2023-08-31T12:21:47.740" v="4425" actId="1035"/>
          <ac:picMkLst>
            <pc:docMk/>
            <pc:sldMk cId="0" sldId="256"/>
            <ac:picMk id="1026" creationId="{ABAC3362-7288-0715-4407-690762347346}"/>
          </ac:picMkLst>
        </pc:picChg>
      </pc:sldChg>
      <pc:sldChg chg="modSp del mod">
        <pc:chgData name="Mandvi Singh" userId="e383f168-4dd3-47fa-9279-7ed775effd25" providerId="ADAL" clId="{41F6641F-AC0D-FF4D-BCF4-912405720395}" dt="2023-08-31T12:20:35.373" v="4414" actId="2696"/>
        <pc:sldMkLst>
          <pc:docMk/>
          <pc:sldMk cId="955964309" sldId="380"/>
        </pc:sldMkLst>
        <pc:spChg chg="mod">
          <ac:chgData name="Mandvi Singh" userId="e383f168-4dd3-47fa-9279-7ed775effd25" providerId="ADAL" clId="{41F6641F-AC0D-FF4D-BCF4-912405720395}" dt="2023-08-31T10:41:16.500" v="2919" actId="20577"/>
          <ac:spMkLst>
            <pc:docMk/>
            <pc:sldMk cId="955964309" sldId="380"/>
            <ac:spMk id="91" creationId="{00000000-0000-0000-0000-000000000000}"/>
          </ac:spMkLst>
        </pc:spChg>
      </pc:sldChg>
      <pc:sldChg chg="addSp delSp modSp add mod">
        <pc:chgData name="Mandvi Singh" userId="e383f168-4dd3-47fa-9279-7ed775effd25" providerId="ADAL" clId="{41F6641F-AC0D-FF4D-BCF4-912405720395}" dt="2023-09-01T01:27:35.698" v="6929" actId="22"/>
        <pc:sldMkLst>
          <pc:docMk/>
          <pc:sldMk cId="1062756898" sldId="380"/>
        </pc:sldMkLst>
        <pc:spChg chg="add del">
          <ac:chgData name="Mandvi Singh" userId="e383f168-4dd3-47fa-9279-7ed775effd25" providerId="ADAL" clId="{41F6641F-AC0D-FF4D-BCF4-912405720395}" dt="2023-09-01T01:27:35.698" v="6929" actId="22"/>
          <ac:spMkLst>
            <pc:docMk/>
            <pc:sldMk cId="1062756898" sldId="380"/>
            <ac:spMk id="3" creationId="{A504C53E-9030-8B9F-15ED-9361EE892B40}"/>
          </ac:spMkLst>
        </pc:spChg>
        <pc:spChg chg="mod">
          <ac:chgData name="Mandvi Singh" userId="e383f168-4dd3-47fa-9279-7ed775effd25" providerId="ADAL" clId="{41F6641F-AC0D-FF4D-BCF4-912405720395}" dt="2023-09-01T01:14:18.497" v="6606" actId="21"/>
          <ac:spMkLst>
            <pc:docMk/>
            <pc:sldMk cId="1062756898" sldId="380"/>
            <ac:spMk id="91" creationId="{00000000-0000-0000-0000-000000000000}"/>
          </ac:spMkLst>
        </pc:spChg>
      </pc:sldChg>
      <pc:sldChg chg="addSp modSp mod">
        <pc:chgData name="Mandvi Singh" userId="e383f168-4dd3-47fa-9279-7ed775effd25" providerId="ADAL" clId="{41F6641F-AC0D-FF4D-BCF4-912405720395}" dt="2023-08-31T15:30:14.799" v="6093" actId="1038"/>
        <pc:sldMkLst>
          <pc:docMk/>
          <pc:sldMk cId="781555778" sldId="384"/>
        </pc:sldMkLst>
        <pc:spChg chg="mod">
          <ac:chgData name="Mandvi Singh" userId="e383f168-4dd3-47fa-9279-7ed775effd25" providerId="ADAL" clId="{41F6641F-AC0D-FF4D-BCF4-912405720395}" dt="2023-08-31T12:10:04.755" v="4223" actId="207"/>
          <ac:spMkLst>
            <pc:docMk/>
            <pc:sldMk cId="781555778" sldId="384"/>
            <ac:spMk id="37" creationId="{EE67DA1D-CF27-43F4-7D8E-EDE749850606}"/>
          </ac:spMkLst>
        </pc:spChg>
        <pc:spChg chg="add mod">
          <ac:chgData name="Mandvi Singh" userId="e383f168-4dd3-47fa-9279-7ed775effd25" providerId="ADAL" clId="{41F6641F-AC0D-FF4D-BCF4-912405720395}" dt="2023-08-31T15:30:14.799" v="6093" actId="1038"/>
          <ac:spMkLst>
            <pc:docMk/>
            <pc:sldMk cId="781555778" sldId="384"/>
            <ac:spMk id="41" creationId="{2BFD7465-99D0-A81D-3054-F8A04E865543}"/>
          </ac:spMkLst>
        </pc:spChg>
        <pc:spChg chg="add mod">
          <ac:chgData name="Mandvi Singh" userId="e383f168-4dd3-47fa-9279-7ed775effd25" providerId="ADAL" clId="{41F6641F-AC0D-FF4D-BCF4-912405720395}" dt="2023-08-31T12:23:06.850" v="4458" actId="1076"/>
          <ac:spMkLst>
            <pc:docMk/>
            <pc:sldMk cId="781555778" sldId="384"/>
            <ac:spMk id="43" creationId="{52442DE1-70E3-43D0-F1BC-974B4C0B55B8}"/>
          </ac:spMkLst>
        </pc:spChg>
        <pc:cxnChg chg="add mod">
          <ac:chgData name="Mandvi Singh" userId="e383f168-4dd3-47fa-9279-7ed775effd25" providerId="ADAL" clId="{41F6641F-AC0D-FF4D-BCF4-912405720395}" dt="2023-08-31T12:22:36.034" v="4434" actId="1076"/>
          <ac:cxnSpMkLst>
            <pc:docMk/>
            <pc:sldMk cId="781555778" sldId="384"/>
            <ac:cxnSpMk id="42" creationId="{F1E2AC32-8291-3BBF-AF62-9C30747C364E}"/>
          </ac:cxnSpMkLst>
        </pc:cxnChg>
      </pc:sldChg>
      <pc:sldChg chg="addSp delSp modSp mod">
        <pc:chgData name="Mandvi Singh" userId="e383f168-4dd3-47fa-9279-7ed775effd25" providerId="ADAL" clId="{41F6641F-AC0D-FF4D-BCF4-912405720395}" dt="2023-08-31T12:13:56.319" v="4354"/>
        <pc:sldMkLst>
          <pc:docMk/>
          <pc:sldMk cId="3693874004" sldId="396"/>
        </pc:sldMkLst>
        <pc:spChg chg="add del mod">
          <ac:chgData name="Mandvi Singh" userId="e383f168-4dd3-47fa-9279-7ed775effd25" providerId="ADAL" clId="{41F6641F-AC0D-FF4D-BCF4-912405720395}" dt="2023-08-31T12:13:56.319" v="4354"/>
          <ac:spMkLst>
            <pc:docMk/>
            <pc:sldMk cId="3693874004" sldId="396"/>
            <ac:spMk id="2" creationId="{E00E9E4A-071A-8AC4-6B27-47A6F4AAC16A}"/>
          </ac:spMkLst>
        </pc:spChg>
        <pc:spChg chg="mod">
          <ac:chgData name="Mandvi Singh" userId="e383f168-4dd3-47fa-9279-7ed775effd25" providerId="ADAL" clId="{41F6641F-AC0D-FF4D-BCF4-912405720395}" dt="2023-08-30T08:31:21.871" v="210" actId="20577"/>
          <ac:spMkLst>
            <pc:docMk/>
            <pc:sldMk cId="3693874004" sldId="396"/>
            <ac:spMk id="91" creationId="{00000000-0000-0000-0000-000000000000}"/>
          </ac:spMkLst>
        </pc:spChg>
      </pc:sldChg>
      <pc:sldChg chg="modSp mod">
        <pc:chgData name="Mandvi Singh" userId="e383f168-4dd3-47fa-9279-7ed775effd25" providerId="ADAL" clId="{41F6641F-AC0D-FF4D-BCF4-912405720395}" dt="2023-08-30T08:35:17.262" v="336" actId="1036"/>
        <pc:sldMkLst>
          <pc:docMk/>
          <pc:sldMk cId="3930331035" sldId="399"/>
        </pc:sldMkLst>
        <pc:spChg chg="mod">
          <ac:chgData name="Mandvi Singh" userId="e383f168-4dd3-47fa-9279-7ed775effd25" providerId="ADAL" clId="{41F6641F-AC0D-FF4D-BCF4-912405720395}" dt="2023-08-30T08:35:17.262" v="336" actId="1036"/>
          <ac:spMkLst>
            <pc:docMk/>
            <pc:sldMk cId="3930331035" sldId="399"/>
            <ac:spMk id="2" creationId="{97F87352-60E7-14FA-1607-8F9F6DF54B50}"/>
          </ac:spMkLst>
        </pc:spChg>
        <pc:spChg chg="mod">
          <ac:chgData name="Mandvi Singh" userId="e383f168-4dd3-47fa-9279-7ed775effd25" providerId="ADAL" clId="{41F6641F-AC0D-FF4D-BCF4-912405720395}" dt="2023-08-30T08:35:01.846" v="330" actId="1036"/>
          <ac:spMkLst>
            <pc:docMk/>
            <pc:sldMk cId="3930331035" sldId="399"/>
            <ac:spMk id="3" creationId="{A59880F9-E473-8470-DB24-83972DBAA090}"/>
          </ac:spMkLst>
        </pc:spChg>
        <pc:grpChg chg="mod">
          <ac:chgData name="Mandvi Singh" userId="e383f168-4dd3-47fa-9279-7ed775effd25" providerId="ADAL" clId="{41F6641F-AC0D-FF4D-BCF4-912405720395}" dt="2023-08-30T08:35:12.056" v="332" actId="14100"/>
          <ac:grpSpMkLst>
            <pc:docMk/>
            <pc:sldMk cId="3930331035" sldId="399"/>
            <ac:grpSpMk id="36" creationId="{F7D22936-5112-76E5-1639-4F5DA93102F1}"/>
          </ac:grpSpMkLst>
        </pc:grpChg>
      </pc:sldChg>
      <pc:sldChg chg="addSp delSp modSp del mod">
        <pc:chgData name="Mandvi Singh" userId="e383f168-4dd3-47fa-9279-7ed775effd25" providerId="ADAL" clId="{41F6641F-AC0D-FF4D-BCF4-912405720395}" dt="2023-08-30T08:40:01.977" v="339" actId="2696"/>
        <pc:sldMkLst>
          <pc:docMk/>
          <pc:sldMk cId="2529305420" sldId="400"/>
        </pc:sldMkLst>
        <pc:spChg chg="mod">
          <ac:chgData name="Mandvi Singh" userId="e383f168-4dd3-47fa-9279-7ed775effd25" providerId="ADAL" clId="{41F6641F-AC0D-FF4D-BCF4-912405720395}" dt="2023-08-30T08:39:51.224" v="337"/>
          <ac:spMkLst>
            <pc:docMk/>
            <pc:sldMk cId="2529305420" sldId="400"/>
            <ac:spMk id="3" creationId="{583B9EBF-CCF8-399F-40E5-54C95E7632F9}"/>
          </ac:spMkLst>
        </pc:spChg>
        <pc:spChg chg="mod">
          <ac:chgData name="Mandvi Singh" userId="e383f168-4dd3-47fa-9279-7ed775effd25" providerId="ADAL" clId="{41F6641F-AC0D-FF4D-BCF4-912405720395}" dt="2023-08-30T08:39:51.224" v="337"/>
          <ac:spMkLst>
            <pc:docMk/>
            <pc:sldMk cId="2529305420" sldId="400"/>
            <ac:spMk id="4" creationId="{69CCB6EB-E56D-13BB-56F4-4444D8499CDD}"/>
          </ac:spMkLst>
        </pc:spChg>
        <pc:spChg chg="mod">
          <ac:chgData name="Mandvi Singh" userId="e383f168-4dd3-47fa-9279-7ed775effd25" providerId="ADAL" clId="{41F6641F-AC0D-FF4D-BCF4-912405720395}" dt="2023-08-30T08:39:51.224" v="337"/>
          <ac:spMkLst>
            <pc:docMk/>
            <pc:sldMk cId="2529305420" sldId="400"/>
            <ac:spMk id="5" creationId="{5D89EA0B-25AC-E99C-FF6D-757FE8152943}"/>
          </ac:spMkLst>
        </pc:spChg>
        <pc:spChg chg="mod">
          <ac:chgData name="Mandvi Singh" userId="e383f168-4dd3-47fa-9279-7ed775effd25" providerId="ADAL" clId="{41F6641F-AC0D-FF4D-BCF4-912405720395}" dt="2023-08-30T08:39:51.224" v="337"/>
          <ac:spMkLst>
            <pc:docMk/>
            <pc:sldMk cId="2529305420" sldId="400"/>
            <ac:spMk id="6" creationId="{4B885358-6BA3-E70D-2C43-9C86CA13BAF2}"/>
          </ac:spMkLst>
        </pc:spChg>
        <pc:spChg chg="mod">
          <ac:chgData name="Mandvi Singh" userId="e383f168-4dd3-47fa-9279-7ed775effd25" providerId="ADAL" clId="{41F6641F-AC0D-FF4D-BCF4-912405720395}" dt="2023-08-30T08:39:51.224" v="337"/>
          <ac:spMkLst>
            <pc:docMk/>
            <pc:sldMk cId="2529305420" sldId="400"/>
            <ac:spMk id="7" creationId="{FA78A499-EFB8-55A6-1948-4A0F808A75FD}"/>
          </ac:spMkLst>
        </pc:spChg>
        <pc:spChg chg="mod">
          <ac:chgData name="Mandvi Singh" userId="e383f168-4dd3-47fa-9279-7ed775effd25" providerId="ADAL" clId="{41F6641F-AC0D-FF4D-BCF4-912405720395}" dt="2023-08-30T08:39:51.224" v="337"/>
          <ac:spMkLst>
            <pc:docMk/>
            <pc:sldMk cId="2529305420" sldId="400"/>
            <ac:spMk id="8" creationId="{ECF86DEE-A250-FD6A-4829-1EE976F09F5B}"/>
          </ac:spMkLst>
        </pc:spChg>
        <pc:spChg chg="mod">
          <ac:chgData name="Mandvi Singh" userId="e383f168-4dd3-47fa-9279-7ed775effd25" providerId="ADAL" clId="{41F6641F-AC0D-FF4D-BCF4-912405720395}" dt="2023-08-30T08:39:51.224" v="337"/>
          <ac:spMkLst>
            <pc:docMk/>
            <pc:sldMk cId="2529305420" sldId="400"/>
            <ac:spMk id="9" creationId="{7AE4382A-6A44-02F2-9AC3-C5D542DD3AB8}"/>
          </ac:spMkLst>
        </pc:spChg>
        <pc:spChg chg="mod">
          <ac:chgData name="Mandvi Singh" userId="e383f168-4dd3-47fa-9279-7ed775effd25" providerId="ADAL" clId="{41F6641F-AC0D-FF4D-BCF4-912405720395}" dt="2023-08-30T08:39:51.224" v="337"/>
          <ac:spMkLst>
            <pc:docMk/>
            <pc:sldMk cId="2529305420" sldId="400"/>
            <ac:spMk id="10" creationId="{2C4E1D55-E4BE-8F11-0541-57A66DD58EC5}"/>
          </ac:spMkLst>
        </pc:spChg>
        <pc:spChg chg="mod">
          <ac:chgData name="Mandvi Singh" userId="e383f168-4dd3-47fa-9279-7ed775effd25" providerId="ADAL" clId="{41F6641F-AC0D-FF4D-BCF4-912405720395}" dt="2023-08-30T08:39:51.224" v="337"/>
          <ac:spMkLst>
            <pc:docMk/>
            <pc:sldMk cId="2529305420" sldId="400"/>
            <ac:spMk id="11" creationId="{487FEA41-C706-02DD-E030-E256404157E7}"/>
          </ac:spMkLst>
        </pc:spChg>
        <pc:spChg chg="mod">
          <ac:chgData name="Mandvi Singh" userId="e383f168-4dd3-47fa-9279-7ed775effd25" providerId="ADAL" clId="{41F6641F-AC0D-FF4D-BCF4-912405720395}" dt="2023-08-30T08:39:51.224" v="337"/>
          <ac:spMkLst>
            <pc:docMk/>
            <pc:sldMk cId="2529305420" sldId="400"/>
            <ac:spMk id="12" creationId="{2101C9AA-C210-E765-60A8-9AA42C142E7C}"/>
          </ac:spMkLst>
        </pc:spChg>
        <pc:spChg chg="mod">
          <ac:chgData name="Mandvi Singh" userId="e383f168-4dd3-47fa-9279-7ed775effd25" providerId="ADAL" clId="{41F6641F-AC0D-FF4D-BCF4-912405720395}" dt="2023-08-30T08:39:51.224" v="337"/>
          <ac:spMkLst>
            <pc:docMk/>
            <pc:sldMk cId="2529305420" sldId="400"/>
            <ac:spMk id="13" creationId="{2CB97EF9-9696-A65E-43FE-D32649C3067E}"/>
          </ac:spMkLst>
        </pc:spChg>
        <pc:spChg chg="mod">
          <ac:chgData name="Mandvi Singh" userId="e383f168-4dd3-47fa-9279-7ed775effd25" providerId="ADAL" clId="{41F6641F-AC0D-FF4D-BCF4-912405720395}" dt="2023-08-30T08:39:51.224" v="337"/>
          <ac:spMkLst>
            <pc:docMk/>
            <pc:sldMk cId="2529305420" sldId="400"/>
            <ac:spMk id="14" creationId="{9985A7C9-6EA5-3F5F-3E4E-00E5C9AD8E86}"/>
          </ac:spMkLst>
        </pc:spChg>
        <pc:spChg chg="mod">
          <ac:chgData name="Mandvi Singh" userId="e383f168-4dd3-47fa-9279-7ed775effd25" providerId="ADAL" clId="{41F6641F-AC0D-FF4D-BCF4-912405720395}" dt="2023-08-30T08:39:51.224" v="337"/>
          <ac:spMkLst>
            <pc:docMk/>
            <pc:sldMk cId="2529305420" sldId="400"/>
            <ac:spMk id="15" creationId="{86743217-0292-077B-3697-12ACF845517F}"/>
          </ac:spMkLst>
        </pc:spChg>
        <pc:spChg chg="mod">
          <ac:chgData name="Mandvi Singh" userId="e383f168-4dd3-47fa-9279-7ed775effd25" providerId="ADAL" clId="{41F6641F-AC0D-FF4D-BCF4-912405720395}" dt="2023-08-30T08:39:51.224" v="337"/>
          <ac:spMkLst>
            <pc:docMk/>
            <pc:sldMk cId="2529305420" sldId="400"/>
            <ac:spMk id="16" creationId="{8536C722-F29A-D1F9-584C-3D069B829FE0}"/>
          </ac:spMkLst>
        </pc:spChg>
        <pc:spChg chg="mod">
          <ac:chgData name="Mandvi Singh" userId="e383f168-4dd3-47fa-9279-7ed775effd25" providerId="ADAL" clId="{41F6641F-AC0D-FF4D-BCF4-912405720395}" dt="2023-08-30T08:39:51.224" v="337"/>
          <ac:spMkLst>
            <pc:docMk/>
            <pc:sldMk cId="2529305420" sldId="400"/>
            <ac:spMk id="17" creationId="{85F1105A-1155-3C52-636A-EF153B7A7330}"/>
          </ac:spMkLst>
        </pc:spChg>
        <pc:spChg chg="mod">
          <ac:chgData name="Mandvi Singh" userId="e383f168-4dd3-47fa-9279-7ed775effd25" providerId="ADAL" clId="{41F6641F-AC0D-FF4D-BCF4-912405720395}" dt="2023-08-30T08:39:51.224" v="337"/>
          <ac:spMkLst>
            <pc:docMk/>
            <pc:sldMk cId="2529305420" sldId="400"/>
            <ac:spMk id="18" creationId="{CC29E1CD-F6BC-6F2F-0F78-DA7C5378C912}"/>
          </ac:spMkLst>
        </pc:spChg>
        <pc:spChg chg="mod">
          <ac:chgData name="Mandvi Singh" userId="e383f168-4dd3-47fa-9279-7ed775effd25" providerId="ADAL" clId="{41F6641F-AC0D-FF4D-BCF4-912405720395}" dt="2023-08-30T08:29:40.078" v="112" actId="20577"/>
          <ac:spMkLst>
            <pc:docMk/>
            <pc:sldMk cId="2529305420" sldId="400"/>
            <ac:spMk id="19" creationId="{59B8DE38-675D-9712-B633-C89FA26EAD80}"/>
          </ac:spMkLst>
        </pc:spChg>
        <pc:spChg chg="mod">
          <ac:chgData name="Mandvi Singh" userId="e383f168-4dd3-47fa-9279-7ed775effd25" providerId="ADAL" clId="{41F6641F-AC0D-FF4D-BCF4-912405720395}" dt="2023-08-30T08:39:51.224" v="337"/>
          <ac:spMkLst>
            <pc:docMk/>
            <pc:sldMk cId="2529305420" sldId="400"/>
            <ac:spMk id="21" creationId="{A25FBD99-81A1-5E93-FA1D-607C209B851E}"/>
          </ac:spMkLst>
        </pc:spChg>
        <pc:spChg chg="mod">
          <ac:chgData name="Mandvi Singh" userId="e383f168-4dd3-47fa-9279-7ed775effd25" providerId="ADAL" clId="{41F6641F-AC0D-FF4D-BCF4-912405720395}" dt="2023-08-30T08:39:51.224" v="337"/>
          <ac:spMkLst>
            <pc:docMk/>
            <pc:sldMk cId="2529305420" sldId="400"/>
            <ac:spMk id="22" creationId="{08DB156F-1680-BEE4-81D6-E53491B4AEF0}"/>
          </ac:spMkLst>
        </pc:spChg>
        <pc:spChg chg="mod">
          <ac:chgData name="Mandvi Singh" userId="e383f168-4dd3-47fa-9279-7ed775effd25" providerId="ADAL" clId="{41F6641F-AC0D-FF4D-BCF4-912405720395}" dt="2023-08-30T08:39:51.224" v="337"/>
          <ac:spMkLst>
            <pc:docMk/>
            <pc:sldMk cId="2529305420" sldId="400"/>
            <ac:spMk id="23" creationId="{DC45B5CB-2C58-FFF4-00F8-FAFDBA134C86}"/>
          </ac:spMkLst>
        </pc:spChg>
        <pc:spChg chg="mod">
          <ac:chgData name="Mandvi Singh" userId="e383f168-4dd3-47fa-9279-7ed775effd25" providerId="ADAL" clId="{41F6641F-AC0D-FF4D-BCF4-912405720395}" dt="2023-08-30T08:39:51.224" v="337"/>
          <ac:spMkLst>
            <pc:docMk/>
            <pc:sldMk cId="2529305420" sldId="400"/>
            <ac:spMk id="24" creationId="{DB28BD37-1769-0D03-E6F2-17907BB559D5}"/>
          </ac:spMkLst>
        </pc:spChg>
        <pc:spChg chg="mod">
          <ac:chgData name="Mandvi Singh" userId="e383f168-4dd3-47fa-9279-7ed775effd25" providerId="ADAL" clId="{41F6641F-AC0D-FF4D-BCF4-912405720395}" dt="2023-08-30T08:39:51.224" v="337"/>
          <ac:spMkLst>
            <pc:docMk/>
            <pc:sldMk cId="2529305420" sldId="400"/>
            <ac:spMk id="25" creationId="{D64CDEE4-1F32-C832-7B53-6F4260974337}"/>
          </ac:spMkLst>
        </pc:spChg>
        <pc:spChg chg="mod">
          <ac:chgData name="Mandvi Singh" userId="e383f168-4dd3-47fa-9279-7ed775effd25" providerId="ADAL" clId="{41F6641F-AC0D-FF4D-BCF4-912405720395}" dt="2023-08-30T08:39:51.224" v="337"/>
          <ac:spMkLst>
            <pc:docMk/>
            <pc:sldMk cId="2529305420" sldId="400"/>
            <ac:spMk id="26" creationId="{7C7D0D4A-5063-8670-F2DA-4F9DDF0F0FC6}"/>
          </ac:spMkLst>
        </pc:spChg>
        <pc:spChg chg="mod">
          <ac:chgData name="Mandvi Singh" userId="e383f168-4dd3-47fa-9279-7ed775effd25" providerId="ADAL" clId="{41F6641F-AC0D-FF4D-BCF4-912405720395}" dt="2023-08-30T08:39:51.224" v="337"/>
          <ac:spMkLst>
            <pc:docMk/>
            <pc:sldMk cId="2529305420" sldId="400"/>
            <ac:spMk id="27" creationId="{5A013E08-0ED5-19A0-7743-083050952271}"/>
          </ac:spMkLst>
        </pc:spChg>
        <pc:spChg chg="mod">
          <ac:chgData name="Mandvi Singh" userId="e383f168-4dd3-47fa-9279-7ed775effd25" providerId="ADAL" clId="{41F6641F-AC0D-FF4D-BCF4-912405720395}" dt="2023-08-30T08:39:51.224" v="337"/>
          <ac:spMkLst>
            <pc:docMk/>
            <pc:sldMk cId="2529305420" sldId="400"/>
            <ac:spMk id="28" creationId="{47F4ED31-06F6-5EB1-4FDF-6051D163EAA3}"/>
          </ac:spMkLst>
        </pc:spChg>
        <pc:spChg chg="mod">
          <ac:chgData name="Mandvi Singh" userId="e383f168-4dd3-47fa-9279-7ed775effd25" providerId="ADAL" clId="{41F6641F-AC0D-FF4D-BCF4-912405720395}" dt="2023-08-30T08:39:51.224" v="337"/>
          <ac:spMkLst>
            <pc:docMk/>
            <pc:sldMk cId="2529305420" sldId="400"/>
            <ac:spMk id="29" creationId="{1828A163-E997-8ACD-B0DC-EDA2578107D8}"/>
          </ac:spMkLst>
        </pc:spChg>
        <pc:spChg chg="mod">
          <ac:chgData name="Mandvi Singh" userId="e383f168-4dd3-47fa-9279-7ed775effd25" providerId="ADAL" clId="{41F6641F-AC0D-FF4D-BCF4-912405720395}" dt="2023-08-30T08:39:51.224" v="337"/>
          <ac:spMkLst>
            <pc:docMk/>
            <pc:sldMk cId="2529305420" sldId="400"/>
            <ac:spMk id="30" creationId="{11F80B7A-AA7E-856C-FCD1-37C6E47C589C}"/>
          </ac:spMkLst>
        </pc:spChg>
        <pc:spChg chg="mod">
          <ac:chgData name="Mandvi Singh" userId="e383f168-4dd3-47fa-9279-7ed775effd25" providerId="ADAL" clId="{41F6641F-AC0D-FF4D-BCF4-912405720395}" dt="2023-08-30T08:39:51.224" v="337"/>
          <ac:spMkLst>
            <pc:docMk/>
            <pc:sldMk cId="2529305420" sldId="400"/>
            <ac:spMk id="31" creationId="{A9306967-72D5-C66E-AFEA-4E72B02B4B5B}"/>
          </ac:spMkLst>
        </pc:spChg>
        <pc:spChg chg="mod">
          <ac:chgData name="Mandvi Singh" userId="e383f168-4dd3-47fa-9279-7ed775effd25" providerId="ADAL" clId="{41F6641F-AC0D-FF4D-BCF4-912405720395}" dt="2023-08-30T08:39:51.224" v="337"/>
          <ac:spMkLst>
            <pc:docMk/>
            <pc:sldMk cId="2529305420" sldId="400"/>
            <ac:spMk id="32" creationId="{0F312A8B-2917-87D9-D990-C3F9A98DFF19}"/>
          </ac:spMkLst>
        </pc:spChg>
        <pc:spChg chg="mod">
          <ac:chgData name="Mandvi Singh" userId="e383f168-4dd3-47fa-9279-7ed775effd25" providerId="ADAL" clId="{41F6641F-AC0D-FF4D-BCF4-912405720395}" dt="2023-08-30T08:39:51.224" v="337"/>
          <ac:spMkLst>
            <pc:docMk/>
            <pc:sldMk cId="2529305420" sldId="400"/>
            <ac:spMk id="33" creationId="{385088B6-4533-BD9B-8E60-CA99B71C2F47}"/>
          </ac:spMkLst>
        </pc:spChg>
        <pc:spChg chg="mod">
          <ac:chgData name="Mandvi Singh" userId="e383f168-4dd3-47fa-9279-7ed775effd25" providerId="ADAL" clId="{41F6641F-AC0D-FF4D-BCF4-912405720395}" dt="2023-08-30T08:39:51.224" v="337"/>
          <ac:spMkLst>
            <pc:docMk/>
            <pc:sldMk cId="2529305420" sldId="400"/>
            <ac:spMk id="34" creationId="{B2D1B9B0-1AE1-6E84-630B-630323934022}"/>
          </ac:spMkLst>
        </pc:spChg>
        <pc:spChg chg="mod">
          <ac:chgData name="Mandvi Singh" userId="e383f168-4dd3-47fa-9279-7ed775effd25" providerId="ADAL" clId="{41F6641F-AC0D-FF4D-BCF4-912405720395}" dt="2023-08-30T08:39:51.224" v="337"/>
          <ac:spMkLst>
            <pc:docMk/>
            <pc:sldMk cId="2529305420" sldId="400"/>
            <ac:spMk id="35" creationId="{BDBA7934-2190-0F54-931B-72B2CE56CF05}"/>
          </ac:spMkLst>
        </pc:spChg>
        <pc:spChg chg="mod">
          <ac:chgData name="Mandvi Singh" userId="e383f168-4dd3-47fa-9279-7ed775effd25" providerId="ADAL" clId="{41F6641F-AC0D-FF4D-BCF4-912405720395}" dt="2023-08-30T08:39:51.224" v="337"/>
          <ac:spMkLst>
            <pc:docMk/>
            <pc:sldMk cId="2529305420" sldId="400"/>
            <ac:spMk id="36" creationId="{8ECDF4E3-7A79-9D18-F081-DD2AAECC5752}"/>
          </ac:spMkLst>
        </pc:spChg>
        <pc:spChg chg="mod">
          <ac:chgData name="Mandvi Singh" userId="e383f168-4dd3-47fa-9279-7ed775effd25" providerId="ADAL" clId="{41F6641F-AC0D-FF4D-BCF4-912405720395}" dt="2023-08-30T08:39:51.224" v="337"/>
          <ac:spMkLst>
            <pc:docMk/>
            <pc:sldMk cId="2529305420" sldId="400"/>
            <ac:spMk id="37" creationId="{56DDC155-96A8-EE45-A2ED-2413807C13BB}"/>
          </ac:spMkLst>
        </pc:spChg>
        <pc:spChg chg="mod">
          <ac:chgData name="Mandvi Singh" userId="e383f168-4dd3-47fa-9279-7ed775effd25" providerId="ADAL" clId="{41F6641F-AC0D-FF4D-BCF4-912405720395}" dt="2023-08-30T08:39:51.224" v="337"/>
          <ac:spMkLst>
            <pc:docMk/>
            <pc:sldMk cId="2529305420" sldId="400"/>
            <ac:spMk id="38" creationId="{DAF99BB3-3575-D516-90B7-F780E6518163}"/>
          </ac:spMkLst>
        </pc:spChg>
        <pc:spChg chg="mod">
          <ac:chgData name="Mandvi Singh" userId="e383f168-4dd3-47fa-9279-7ed775effd25" providerId="ADAL" clId="{41F6641F-AC0D-FF4D-BCF4-912405720395}" dt="2023-08-30T08:39:51.224" v="337"/>
          <ac:spMkLst>
            <pc:docMk/>
            <pc:sldMk cId="2529305420" sldId="400"/>
            <ac:spMk id="39" creationId="{2FB93321-D9FA-8D58-1A33-4421656C4335}"/>
          </ac:spMkLst>
        </pc:spChg>
        <pc:spChg chg="mod">
          <ac:chgData name="Mandvi Singh" userId="e383f168-4dd3-47fa-9279-7ed775effd25" providerId="ADAL" clId="{41F6641F-AC0D-FF4D-BCF4-912405720395}" dt="2023-08-30T08:39:51.224" v="337"/>
          <ac:spMkLst>
            <pc:docMk/>
            <pc:sldMk cId="2529305420" sldId="400"/>
            <ac:spMk id="40" creationId="{4AF02E79-D4C5-8729-3687-BC4503A5ECC3}"/>
          </ac:spMkLst>
        </pc:spChg>
        <pc:spChg chg="mod">
          <ac:chgData name="Mandvi Singh" userId="e383f168-4dd3-47fa-9279-7ed775effd25" providerId="ADAL" clId="{41F6641F-AC0D-FF4D-BCF4-912405720395}" dt="2023-08-30T08:39:51.224" v="337"/>
          <ac:spMkLst>
            <pc:docMk/>
            <pc:sldMk cId="2529305420" sldId="400"/>
            <ac:spMk id="41" creationId="{7B2701CF-EE30-25E3-9755-25F627463FCC}"/>
          </ac:spMkLst>
        </pc:spChg>
        <pc:spChg chg="del">
          <ac:chgData name="Mandvi Singh" userId="e383f168-4dd3-47fa-9279-7ed775effd25" providerId="ADAL" clId="{41F6641F-AC0D-FF4D-BCF4-912405720395}" dt="2023-08-30T08:29:46.611" v="114" actId="478"/>
          <ac:spMkLst>
            <pc:docMk/>
            <pc:sldMk cId="2529305420" sldId="400"/>
            <ac:spMk id="43" creationId="{D2CEB962-29CD-5651-F3C2-07A2553ABBE8}"/>
          </ac:spMkLst>
        </pc:spChg>
        <pc:spChg chg="mod">
          <ac:chgData name="Mandvi Singh" userId="e383f168-4dd3-47fa-9279-7ed775effd25" providerId="ADAL" clId="{41F6641F-AC0D-FF4D-BCF4-912405720395}" dt="2023-08-30T08:39:51.224" v="337"/>
          <ac:spMkLst>
            <pc:docMk/>
            <pc:sldMk cId="2529305420" sldId="400"/>
            <ac:spMk id="44" creationId="{646426D9-A33E-D6A3-C057-21520859A666}"/>
          </ac:spMkLst>
        </pc:spChg>
        <pc:spChg chg="mod">
          <ac:chgData name="Mandvi Singh" userId="e383f168-4dd3-47fa-9279-7ed775effd25" providerId="ADAL" clId="{41F6641F-AC0D-FF4D-BCF4-912405720395}" dt="2023-08-30T08:39:51.224" v="337"/>
          <ac:spMkLst>
            <pc:docMk/>
            <pc:sldMk cId="2529305420" sldId="400"/>
            <ac:spMk id="45" creationId="{6B49F9EB-8765-6ABA-F3B1-6BDF9CED8838}"/>
          </ac:spMkLst>
        </pc:spChg>
        <pc:spChg chg="mod">
          <ac:chgData name="Mandvi Singh" userId="e383f168-4dd3-47fa-9279-7ed775effd25" providerId="ADAL" clId="{41F6641F-AC0D-FF4D-BCF4-912405720395}" dt="2023-08-30T08:39:51.224" v="337"/>
          <ac:spMkLst>
            <pc:docMk/>
            <pc:sldMk cId="2529305420" sldId="400"/>
            <ac:spMk id="46" creationId="{78A64123-0E22-E353-03F0-9C3D826C5319}"/>
          </ac:spMkLst>
        </pc:spChg>
        <pc:spChg chg="mod">
          <ac:chgData name="Mandvi Singh" userId="e383f168-4dd3-47fa-9279-7ed775effd25" providerId="ADAL" clId="{41F6641F-AC0D-FF4D-BCF4-912405720395}" dt="2023-08-30T08:39:51.224" v="337"/>
          <ac:spMkLst>
            <pc:docMk/>
            <pc:sldMk cId="2529305420" sldId="400"/>
            <ac:spMk id="47" creationId="{F6EC185F-EC13-263A-4E0D-C7D23D23776E}"/>
          </ac:spMkLst>
        </pc:spChg>
        <pc:spChg chg="del">
          <ac:chgData name="Mandvi Singh" userId="e383f168-4dd3-47fa-9279-7ed775effd25" providerId="ADAL" clId="{41F6641F-AC0D-FF4D-BCF4-912405720395}" dt="2023-08-30T08:29:43.112" v="113" actId="478"/>
          <ac:spMkLst>
            <pc:docMk/>
            <pc:sldMk cId="2529305420" sldId="400"/>
            <ac:spMk id="48" creationId="{E8A2CE6E-C85D-B352-00BE-1E03BEB0D59A}"/>
          </ac:spMkLst>
        </pc:spChg>
        <pc:spChg chg="mod">
          <ac:chgData name="Mandvi Singh" userId="e383f168-4dd3-47fa-9279-7ed775effd25" providerId="ADAL" clId="{41F6641F-AC0D-FF4D-BCF4-912405720395}" dt="2023-08-30T08:39:51.224" v="337"/>
          <ac:spMkLst>
            <pc:docMk/>
            <pc:sldMk cId="2529305420" sldId="400"/>
            <ac:spMk id="49" creationId="{DC665508-5C90-56BB-1864-7234108FC226}"/>
          </ac:spMkLst>
        </pc:spChg>
        <pc:spChg chg="del">
          <ac:chgData name="Mandvi Singh" userId="e383f168-4dd3-47fa-9279-7ed775effd25" providerId="ADAL" clId="{41F6641F-AC0D-FF4D-BCF4-912405720395}" dt="2023-08-30T08:29:43.112" v="113" actId="478"/>
          <ac:spMkLst>
            <pc:docMk/>
            <pc:sldMk cId="2529305420" sldId="400"/>
            <ac:spMk id="50" creationId="{6E034444-B8FF-EA10-D30C-0642DA80B757}"/>
          </ac:spMkLst>
        </pc:spChg>
        <pc:spChg chg="mod">
          <ac:chgData name="Mandvi Singh" userId="e383f168-4dd3-47fa-9279-7ed775effd25" providerId="ADAL" clId="{41F6641F-AC0D-FF4D-BCF4-912405720395}" dt="2023-08-30T08:39:51.224" v="337"/>
          <ac:spMkLst>
            <pc:docMk/>
            <pc:sldMk cId="2529305420" sldId="400"/>
            <ac:spMk id="51" creationId="{C6EBC0A7-BAE8-A9DA-2105-16C273CA0D18}"/>
          </ac:spMkLst>
        </pc:spChg>
        <pc:spChg chg="mod">
          <ac:chgData name="Mandvi Singh" userId="e383f168-4dd3-47fa-9279-7ed775effd25" providerId="ADAL" clId="{41F6641F-AC0D-FF4D-BCF4-912405720395}" dt="2023-08-30T08:39:51.224" v="337"/>
          <ac:spMkLst>
            <pc:docMk/>
            <pc:sldMk cId="2529305420" sldId="400"/>
            <ac:spMk id="52" creationId="{60921482-DF49-10D3-46F6-9357EDA723C3}"/>
          </ac:spMkLst>
        </pc:spChg>
        <pc:spChg chg="mod">
          <ac:chgData name="Mandvi Singh" userId="e383f168-4dd3-47fa-9279-7ed775effd25" providerId="ADAL" clId="{41F6641F-AC0D-FF4D-BCF4-912405720395}" dt="2023-08-30T08:39:51.224" v="337"/>
          <ac:spMkLst>
            <pc:docMk/>
            <pc:sldMk cId="2529305420" sldId="400"/>
            <ac:spMk id="53" creationId="{8B3F078C-F2EC-1F22-C32F-888A2AAEBFEA}"/>
          </ac:spMkLst>
        </pc:spChg>
        <pc:spChg chg="mod">
          <ac:chgData name="Mandvi Singh" userId="e383f168-4dd3-47fa-9279-7ed775effd25" providerId="ADAL" clId="{41F6641F-AC0D-FF4D-BCF4-912405720395}" dt="2023-08-30T08:39:51.224" v="337"/>
          <ac:spMkLst>
            <pc:docMk/>
            <pc:sldMk cId="2529305420" sldId="400"/>
            <ac:spMk id="54" creationId="{6C2451CB-84EE-18DA-3873-11C9A0287B1C}"/>
          </ac:spMkLst>
        </pc:spChg>
        <pc:spChg chg="mod">
          <ac:chgData name="Mandvi Singh" userId="e383f168-4dd3-47fa-9279-7ed775effd25" providerId="ADAL" clId="{41F6641F-AC0D-FF4D-BCF4-912405720395}" dt="2023-08-30T08:39:51.224" v="337"/>
          <ac:spMkLst>
            <pc:docMk/>
            <pc:sldMk cId="2529305420" sldId="400"/>
            <ac:spMk id="55" creationId="{0B089A6C-4A24-0D01-6D0F-F142849AD4BD}"/>
          </ac:spMkLst>
        </pc:spChg>
        <pc:spChg chg="mod">
          <ac:chgData name="Mandvi Singh" userId="e383f168-4dd3-47fa-9279-7ed775effd25" providerId="ADAL" clId="{41F6641F-AC0D-FF4D-BCF4-912405720395}" dt="2023-08-30T08:39:51.224" v="337"/>
          <ac:spMkLst>
            <pc:docMk/>
            <pc:sldMk cId="2529305420" sldId="400"/>
            <ac:spMk id="56" creationId="{10F4122E-651D-7F7C-9FA9-0A956F77591A}"/>
          </ac:spMkLst>
        </pc:spChg>
        <pc:spChg chg="mod">
          <ac:chgData name="Mandvi Singh" userId="e383f168-4dd3-47fa-9279-7ed775effd25" providerId="ADAL" clId="{41F6641F-AC0D-FF4D-BCF4-912405720395}" dt="2023-08-30T08:39:51.224" v="337"/>
          <ac:spMkLst>
            <pc:docMk/>
            <pc:sldMk cId="2529305420" sldId="400"/>
            <ac:spMk id="57" creationId="{A6518F86-A712-FA2A-9B37-7FC1A55CB5E1}"/>
          </ac:spMkLst>
        </pc:spChg>
        <pc:spChg chg="mod">
          <ac:chgData name="Mandvi Singh" userId="e383f168-4dd3-47fa-9279-7ed775effd25" providerId="ADAL" clId="{41F6641F-AC0D-FF4D-BCF4-912405720395}" dt="2023-08-30T08:39:51.224" v="337"/>
          <ac:spMkLst>
            <pc:docMk/>
            <pc:sldMk cId="2529305420" sldId="400"/>
            <ac:spMk id="58" creationId="{FC2A4CA8-5AB9-1975-0B22-9F64A639EEE2}"/>
          </ac:spMkLst>
        </pc:spChg>
        <pc:spChg chg="mod">
          <ac:chgData name="Mandvi Singh" userId="e383f168-4dd3-47fa-9279-7ed775effd25" providerId="ADAL" clId="{41F6641F-AC0D-FF4D-BCF4-912405720395}" dt="2023-08-30T08:39:51.224" v="337"/>
          <ac:spMkLst>
            <pc:docMk/>
            <pc:sldMk cId="2529305420" sldId="400"/>
            <ac:spMk id="59" creationId="{EF57CC7D-2001-53E2-DBB9-D05CF486AAA8}"/>
          </ac:spMkLst>
        </pc:spChg>
        <pc:spChg chg="add mod">
          <ac:chgData name="Mandvi Singh" userId="e383f168-4dd3-47fa-9279-7ed775effd25" providerId="ADAL" clId="{41F6641F-AC0D-FF4D-BCF4-912405720395}" dt="2023-08-30T08:39:51.224" v="337"/>
          <ac:spMkLst>
            <pc:docMk/>
            <pc:sldMk cId="2529305420" sldId="400"/>
            <ac:spMk id="60" creationId="{19AEB9E7-AD37-91B8-186B-AE47DCB9649F}"/>
          </ac:spMkLst>
        </pc:spChg>
        <pc:grpChg chg="add mod">
          <ac:chgData name="Mandvi Singh" userId="e383f168-4dd3-47fa-9279-7ed775effd25" providerId="ADAL" clId="{41F6641F-AC0D-FF4D-BCF4-912405720395}" dt="2023-08-30T08:39:51.224" v="337"/>
          <ac:grpSpMkLst>
            <pc:docMk/>
            <pc:sldMk cId="2529305420" sldId="400"/>
            <ac:grpSpMk id="2" creationId="{63F66DC5-6CD7-F4C9-CC9B-853D428ABF50}"/>
          </ac:grpSpMkLst>
        </pc:grpChg>
        <pc:picChg chg="del">
          <ac:chgData name="Mandvi Singh" userId="e383f168-4dd3-47fa-9279-7ed775effd25" providerId="ADAL" clId="{41F6641F-AC0D-FF4D-BCF4-912405720395}" dt="2023-08-30T08:29:43.112" v="113" actId="478"/>
          <ac:picMkLst>
            <pc:docMk/>
            <pc:sldMk cId="2529305420" sldId="400"/>
            <ac:picMk id="42" creationId="{1D902A0B-F172-51B9-78AD-18487ABAF2B4}"/>
          </ac:picMkLst>
        </pc:picChg>
      </pc:sldChg>
      <pc:sldChg chg="addSp delSp modSp del mod">
        <pc:chgData name="Mandvi Singh" userId="e383f168-4dd3-47fa-9279-7ed775effd25" providerId="ADAL" clId="{41F6641F-AC0D-FF4D-BCF4-912405720395}" dt="2023-08-31T12:20:35.373" v="4414" actId="2696"/>
        <pc:sldMkLst>
          <pc:docMk/>
          <pc:sldMk cId="685160338" sldId="401"/>
        </pc:sldMkLst>
        <pc:spChg chg="add del mod">
          <ac:chgData name="Mandvi Singh" userId="e383f168-4dd3-47fa-9279-7ed775effd25" providerId="ADAL" clId="{41F6641F-AC0D-FF4D-BCF4-912405720395}" dt="2023-08-30T09:06:31.619" v="2487" actId="478"/>
          <ac:spMkLst>
            <pc:docMk/>
            <pc:sldMk cId="685160338" sldId="401"/>
            <ac:spMk id="2" creationId="{31E3951D-1992-629C-A49F-359B68DE8666}"/>
          </ac:spMkLst>
        </pc:spChg>
        <pc:spChg chg="add del mod">
          <ac:chgData name="Mandvi Singh" userId="e383f168-4dd3-47fa-9279-7ed775effd25" providerId="ADAL" clId="{41F6641F-AC0D-FF4D-BCF4-912405720395}" dt="2023-08-31T11:35:47.092" v="3491" actId="478"/>
          <ac:spMkLst>
            <pc:docMk/>
            <pc:sldMk cId="685160338" sldId="401"/>
            <ac:spMk id="8" creationId="{0725607D-E9E1-0165-1479-3332CD10DA3E}"/>
          </ac:spMkLst>
        </pc:spChg>
        <pc:spChg chg="add mod">
          <ac:chgData name="Mandvi Singh" userId="e383f168-4dd3-47fa-9279-7ed775effd25" providerId="ADAL" clId="{41F6641F-AC0D-FF4D-BCF4-912405720395}" dt="2023-08-31T11:58:15.633" v="3712" actId="1076"/>
          <ac:spMkLst>
            <pc:docMk/>
            <pc:sldMk cId="685160338" sldId="401"/>
            <ac:spMk id="11" creationId="{7552B2D1-17B6-F84B-E685-B6676ADD608B}"/>
          </ac:spMkLst>
        </pc:spChg>
        <pc:spChg chg="add mod">
          <ac:chgData name="Mandvi Singh" userId="e383f168-4dd3-47fa-9279-7ed775effd25" providerId="ADAL" clId="{41F6641F-AC0D-FF4D-BCF4-912405720395}" dt="2023-08-31T12:13:43.337" v="4350" actId="20577"/>
          <ac:spMkLst>
            <pc:docMk/>
            <pc:sldMk cId="685160338" sldId="401"/>
            <ac:spMk id="13" creationId="{33F4A7C4-6F2A-37A5-0FD3-AAE110A96AB1}"/>
          </ac:spMkLst>
        </pc:spChg>
        <pc:spChg chg="add mod">
          <ac:chgData name="Mandvi Singh" userId="e383f168-4dd3-47fa-9279-7ed775effd25" providerId="ADAL" clId="{41F6641F-AC0D-FF4D-BCF4-912405720395}" dt="2023-08-31T12:00:38.303" v="3731" actId="20577"/>
          <ac:spMkLst>
            <pc:docMk/>
            <pc:sldMk cId="685160338" sldId="401"/>
            <ac:spMk id="14" creationId="{7568B706-BEF5-27F5-20DC-124A54019C46}"/>
          </ac:spMkLst>
        </pc:spChg>
        <pc:spChg chg="add del mod">
          <ac:chgData name="Mandvi Singh" userId="e383f168-4dd3-47fa-9279-7ed775effd25" providerId="ADAL" clId="{41F6641F-AC0D-FF4D-BCF4-912405720395}" dt="2023-08-31T11:55:07.790" v="3575" actId="478"/>
          <ac:spMkLst>
            <pc:docMk/>
            <pc:sldMk cId="685160338" sldId="401"/>
            <ac:spMk id="15" creationId="{97F12180-3A53-4677-1FC1-54B63415065B}"/>
          </ac:spMkLst>
        </pc:spChg>
        <pc:spChg chg="add mod">
          <ac:chgData name="Mandvi Singh" userId="e383f168-4dd3-47fa-9279-7ed775effd25" providerId="ADAL" clId="{41F6641F-AC0D-FF4D-BCF4-912405720395}" dt="2023-08-31T11:59:34.518" v="3726" actId="14100"/>
          <ac:spMkLst>
            <pc:docMk/>
            <pc:sldMk cId="685160338" sldId="401"/>
            <ac:spMk id="16" creationId="{9FB88F27-E178-036B-0327-8F7B2F1D1919}"/>
          </ac:spMkLst>
        </pc:spChg>
        <pc:spChg chg="add del mod">
          <ac:chgData name="Mandvi Singh" userId="e383f168-4dd3-47fa-9279-7ed775effd25" providerId="ADAL" clId="{41F6641F-AC0D-FF4D-BCF4-912405720395}" dt="2023-08-31T11:56:34.539" v="3650" actId="478"/>
          <ac:spMkLst>
            <pc:docMk/>
            <pc:sldMk cId="685160338" sldId="401"/>
            <ac:spMk id="17" creationId="{99651085-F2A2-D484-C0ED-F22B5437060F}"/>
          </ac:spMkLst>
        </pc:spChg>
        <pc:spChg chg="mod">
          <ac:chgData name="Mandvi Singh" userId="e383f168-4dd3-47fa-9279-7ed775effd25" providerId="ADAL" clId="{41F6641F-AC0D-FF4D-BCF4-912405720395}" dt="2023-08-31T12:13:26.090" v="4345" actId="207"/>
          <ac:spMkLst>
            <pc:docMk/>
            <pc:sldMk cId="685160338" sldId="401"/>
            <ac:spMk id="19" creationId="{59B8DE38-675D-9712-B633-C89FA26EAD80}"/>
          </ac:spMkLst>
        </pc:spChg>
        <pc:spChg chg="add del">
          <ac:chgData name="Mandvi Singh" userId="e383f168-4dd3-47fa-9279-7ed775effd25" providerId="ADAL" clId="{41F6641F-AC0D-FF4D-BCF4-912405720395}" dt="2023-08-31T11:57:54.121" v="3708" actId="22"/>
          <ac:spMkLst>
            <pc:docMk/>
            <pc:sldMk cId="685160338" sldId="401"/>
            <ac:spMk id="22" creationId="{59922B72-A7E7-B805-3211-6EB5159DB45B}"/>
          </ac:spMkLst>
        </pc:spChg>
        <pc:spChg chg="add mod">
          <ac:chgData name="Mandvi Singh" userId="e383f168-4dd3-47fa-9279-7ed775effd25" providerId="ADAL" clId="{41F6641F-AC0D-FF4D-BCF4-912405720395}" dt="2023-08-31T11:59:37.218" v="3727" actId="14100"/>
          <ac:spMkLst>
            <pc:docMk/>
            <pc:sldMk cId="685160338" sldId="401"/>
            <ac:spMk id="23" creationId="{BCCD3BE7-C74A-DAA4-2828-144CCA40C165}"/>
          </ac:spMkLst>
        </pc:spChg>
        <pc:spChg chg="add mod">
          <ac:chgData name="Mandvi Singh" userId="e383f168-4dd3-47fa-9279-7ed775effd25" providerId="ADAL" clId="{41F6641F-AC0D-FF4D-BCF4-912405720395}" dt="2023-08-31T12:00:56.083" v="3757" actId="20577"/>
          <ac:spMkLst>
            <pc:docMk/>
            <pc:sldMk cId="685160338" sldId="401"/>
            <ac:spMk id="24" creationId="{B66BBD6F-1392-B218-264E-4210A15A0020}"/>
          </ac:spMkLst>
        </pc:spChg>
        <pc:graphicFrameChg chg="add del modGraphic">
          <ac:chgData name="Mandvi Singh" userId="e383f168-4dd3-47fa-9279-7ed775effd25" providerId="ADAL" clId="{41F6641F-AC0D-FF4D-BCF4-912405720395}" dt="2023-08-30T09:07:09.973" v="2489" actId="478"/>
          <ac:graphicFrameMkLst>
            <pc:docMk/>
            <pc:sldMk cId="685160338" sldId="401"/>
            <ac:graphicFrameMk id="3" creationId="{8FCD2C34-D628-BF53-D0EC-628B562D5BA6}"/>
          </ac:graphicFrameMkLst>
        </pc:graphicFrameChg>
        <pc:graphicFrameChg chg="add del modGraphic">
          <ac:chgData name="Mandvi Singh" userId="e383f168-4dd3-47fa-9279-7ed775effd25" providerId="ADAL" clId="{41F6641F-AC0D-FF4D-BCF4-912405720395}" dt="2023-08-30T09:07:22.952" v="2491" actId="478"/>
          <ac:graphicFrameMkLst>
            <pc:docMk/>
            <pc:sldMk cId="685160338" sldId="401"/>
            <ac:graphicFrameMk id="4" creationId="{34A26719-38E1-6761-F3DF-90DAE761151E}"/>
          </ac:graphicFrameMkLst>
        </pc:graphicFrameChg>
        <pc:graphicFrameChg chg="add del mod modGraphic">
          <ac:chgData name="Mandvi Singh" userId="e383f168-4dd3-47fa-9279-7ed775effd25" providerId="ADAL" clId="{41F6641F-AC0D-FF4D-BCF4-912405720395}" dt="2023-08-30T09:09:56.714" v="2550" actId="478"/>
          <ac:graphicFrameMkLst>
            <pc:docMk/>
            <pc:sldMk cId="685160338" sldId="401"/>
            <ac:graphicFrameMk id="5" creationId="{6508586D-3C16-BA36-4F01-4870BE8E92A9}"/>
          </ac:graphicFrameMkLst>
        </pc:graphicFrameChg>
        <pc:graphicFrameChg chg="add del mod modGraphic">
          <ac:chgData name="Mandvi Singh" userId="e383f168-4dd3-47fa-9279-7ed775effd25" providerId="ADAL" clId="{41F6641F-AC0D-FF4D-BCF4-912405720395}" dt="2023-08-31T11:31:17.008" v="3226" actId="1032"/>
          <ac:graphicFrameMkLst>
            <pc:docMk/>
            <pc:sldMk cId="685160338" sldId="401"/>
            <ac:graphicFrameMk id="9" creationId="{2189D1FE-6E78-5D7D-FCC0-9CDB25770345}"/>
          </ac:graphicFrameMkLst>
        </pc:graphicFrameChg>
        <pc:graphicFrameChg chg="add del modGraphic">
          <ac:chgData name="Mandvi Singh" userId="e383f168-4dd3-47fa-9279-7ed775effd25" providerId="ADAL" clId="{41F6641F-AC0D-FF4D-BCF4-912405720395}" dt="2023-08-31T11:32:14.896" v="3228" actId="1032"/>
          <ac:graphicFrameMkLst>
            <pc:docMk/>
            <pc:sldMk cId="685160338" sldId="401"/>
            <ac:graphicFrameMk id="10" creationId="{71C93401-596F-85A3-D55C-212F5A0B86A7}"/>
          </ac:graphicFrameMkLst>
        </pc:graphicFrameChg>
        <pc:picChg chg="del">
          <ac:chgData name="Mandvi Singh" userId="e383f168-4dd3-47fa-9279-7ed775effd25" providerId="ADAL" clId="{41F6641F-AC0D-FF4D-BCF4-912405720395}" dt="2023-08-30T08:29:56.712" v="130" actId="478"/>
          <ac:picMkLst>
            <pc:docMk/>
            <pc:sldMk cId="685160338" sldId="401"/>
            <ac:picMk id="6" creationId="{90B01EE6-721C-D60F-3FA3-4FCC55EB9806}"/>
          </ac:picMkLst>
        </pc:picChg>
        <pc:picChg chg="del">
          <ac:chgData name="Mandvi Singh" userId="e383f168-4dd3-47fa-9279-7ed775effd25" providerId="ADAL" clId="{41F6641F-AC0D-FF4D-BCF4-912405720395}" dt="2023-08-30T08:29:56.712" v="130" actId="478"/>
          <ac:picMkLst>
            <pc:docMk/>
            <pc:sldMk cId="685160338" sldId="401"/>
            <ac:picMk id="7" creationId="{EF4AA38F-A85D-440B-94A1-BC0A991BA8DE}"/>
          </ac:picMkLst>
        </pc:picChg>
        <pc:cxnChg chg="add del mod">
          <ac:chgData name="Mandvi Singh" userId="e383f168-4dd3-47fa-9279-7ed775effd25" providerId="ADAL" clId="{41F6641F-AC0D-FF4D-BCF4-912405720395}" dt="2023-08-31T11:56:34.539" v="3650" actId="478"/>
          <ac:cxnSpMkLst>
            <pc:docMk/>
            <pc:sldMk cId="685160338" sldId="401"/>
            <ac:cxnSpMk id="18" creationId="{F157BE7B-79D8-6FE9-A24A-5D7B7DD00923}"/>
          </ac:cxnSpMkLst>
        </pc:cxnChg>
      </pc:sldChg>
      <pc:sldChg chg="addSp delSp modSp add mod">
        <pc:chgData name="Mandvi Singh" userId="e383f168-4dd3-47fa-9279-7ed775effd25" providerId="ADAL" clId="{41F6641F-AC0D-FF4D-BCF4-912405720395}" dt="2023-09-01T03:30:54.782" v="8087" actId="20577"/>
        <pc:sldMkLst>
          <pc:docMk/>
          <pc:sldMk cId="1701898248" sldId="401"/>
        </pc:sldMkLst>
        <pc:spChg chg="add mod">
          <ac:chgData name="Mandvi Singh" userId="e383f168-4dd3-47fa-9279-7ed775effd25" providerId="ADAL" clId="{41F6641F-AC0D-FF4D-BCF4-912405720395}" dt="2023-09-01T03:30:54.782" v="8087" actId="20577"/>
          <ac:spMkLst>
            <pc:docMk/>
            <pc:sldMk cId="1701898248" sldId="401"/>
            <ac:spMk id="3" creationId="{CA9F46D2-9C41-751D-F202-D65CF803D31C}"/>
          </ac:spMkLst>
        </pc:spChg>
        <pc:spChg chg="del">
          <ac:chgData name="Mandvi Singh" userId="e383f168-4dd3-47fa-9279-7ed775effd25" providerId="ADAL" clId="{41F6641F-AC0D-FF4D-BCF4-912405720395}" dt="2023-09-01T01:39:38.399" v="7240" actId="478"/>
          <ac:spMkLst>
            <pc:docMk/>
            <pc:sldMk cId="1701898248" sldId="401"/>
            <ac:spMk id="11" creationId="{7552B2D1-17B6-F84B-E685-B6676ADD608B}"/>
          </ac:spMkLst>
        </pc:spChg>
        <pc:spChg chg="del mod">
          <ac:chgData name="Mandvi Singh" userId="e383f168-4dd3-47fa-9279-7ed775effd25" providerId="ADAL" clId="{41F6641F-AC0D-FF4D-BCF4-912405720395}" dt="2023-09-01T01:39:47.122" v="7242" actId="478"/>
          <ac:spMkLst>
            <pc:docMk/>
            <pc:sldMk cId="1701898248" sldId="401"/>
            <ac:spMk id="13" creationId="{33F4A7C4-6F2A-37A5-0FD3-AAE110A96AB1}"/>
          </ac:spMkLst>
        </pc:spChg>
        <pc:spChg chg="del">
          <ac:chgData name="Mandvi Singh" userId="e383f168-4dd3-47fa-9279-7ed775effd25" providerId="ADAL" clId="{41F6641F-AC0D-FF4D-BCF4-912405720395}" dt="2023-09-01T01:39:38.399" v="7240" actId="478"/>
          <ac:spMkLst>
            <pc:docMk/>
            <pc:sldMk cId="1701898248" sldId="401"/>
            <ac:spMk id="14" creationId="{7568B706-BEF5-27F5-20DC-124A54019C46}"/>
          </ac:spMkLst>
        </pc:spChg>
        <pc:spChg chg="del">
          <ac:chgData name="Mandvi Singh" userId="e383f168-4dd3-47fa-9279-7ed775effd25" providerId="ADAL" clId="{41F6641F-AC0D-FF4D-BCF4-912405720395}" dt="2023-09-01T01:39:38.399" v="7240" actId="478"/>
          <ac:spMkLst>
            <pc:docMk/>
            <pc:sldMk cId="1701898248" sldId="401"/>
            <ac:spMk id="16" creationId="{9FB88F27-E178-036B-0327-8F7B2F1D1919}"/>
          </ac:spMkLst>
        </pc:spChg>
        <pc:spChg chg="mod">
          <ac:chgData name="Mandvi Singh" userId="e383f168-4dd3-47fa-9279-7ed775effd25" providerId="ADAL" clId="{41F6641F-AC0D-FF4D-BCF4-912405720395}" dt="2023-09-01T01:39:28.569" v="7238" actId="20577"/>
          <ac:spMkLst>
            <pc:docMk/>
            <pc:sldMk cId="1701898248" sldId="401"/>
            <ac:spMk id="19" creationId="{59B8DE38-675D-9712-B633-C89FA26EAD80}"/>
          </ac:spMkLst>
        </pc:spChg>
        <pc:spChg chg="del">
          <ac:chgData name="Mandvi Singh" userId="e383f168-4dd3-47fa-9279-7ed775effd25" providerId="ADAL" clId="{41F6641F-AC0D-FF4D-BCF4-912405720395}" dt="2023-09-01T01:39:38.399" v="7240" actId="478"/>
          <ac:spMkLst>
            <pc:docMk/>
            <pc:sldMk cId="1701898248" sldId="401"/>
            <ac:spMk id="23" creationId="{BCCD3BE7-C74A-DAA4-2828-144CCA40C165}"/>
          </ac:spMkLst>
        </pc:spChg>
        <pc:spChg chg="del">
          <ac:chgData name="Mandvi Singh" userId="e383f168-4dd3-47fa-9279-7ed775effd25" providerId="ADAL" clId="{41F6641F-AC0D-FF4D-BCF4-912405720395}" dt="2023-09-01T01:39:38.399" v="7240" actId="478"/>
          <ac:spMkLst>
            <pc:docMk/>
            <pc:sldMk cId="1701898248" sldId="401"/>
            <ac:spMk id="24" creationId="{B66BBD6F-1392-B218-264E-4210A15A0020}"/>
          </ac:spMkLst>
        </pc:spChg>
      </pc:sldChg>
      <pc:sldChg chg="del">
        <pc:chgData name="Mandvi Singh" userId="e383f168-4dd3-47fa-9279-7ed775effd25" providerId="ADAL" clId="{41F6641F-AC0D-FF4D-BCF4-912405720395}" dt="2023-08-30T08:30:31.029" v="170" actId="2696"/>
        <pc:sldMkLst>
          <pc:docMk/>
          <pc:sldMk cId="3903416770" sldId="402"/>
        </pc:sldMkLst>
      </pc:sldChg>
      <pc:sldChg chg="del">
        <pc:chgData name="Mandvi Singh" userId="e383f168-4dd3-47fa-9279-7ed775effd25" providerId="ADAL" clId="{41F6641F-AC0D-FF4D-BCF4-912405720395}" dt="2023-08-30T08:30:32.349" v="171" actId="2696"/>
        <pc:sldMkLst>
          <pc:docMk/>
          <pc:sldMk cId="1778075095" sldId="403"/>
        </pc:sldMkLst>
      </pc:sldChg>
      <pc:sldChg chg="del">
        <pc:chgData name="Mandvi Singh" userId="e383f168-4dd3-47fa-9279-7ed775effd25" providerId="ADAL" clId="{41F6641F-AC0D-FF4D-BCF4-912405720395}" dt="2023-08-30T08:30:33.008" v="172" actId="2696"/>
        <pc:sldMkLst>
          <pc:docMk/>
          <pc:sldMk cId="1433660621" sldId="404"/>
        </pc:sldMkLst>
      </pc:sldChg>
      <pc:sldChg chg="addSp delSp modSp mod">
        <pc:chgData name="Mandvi Singh" userId="e383f168-4dd3-47fa-9279-7ed775effd25" providerId="ADAL" clId="{41F6641F-AC0D-FF4D-BCF4-912405720395}" dt="2023-08-31T14:21:53.951" v="5708" actId="1035"/>
        <pc:sldMkLst>
          <pc:docMk/>
          <pc:sldMk cId="2140411065" sldId="406"/>
        </pc:sldMkLst>
        <pc:spChg chg="add mod">
          <ac:chgData name="Mandvi Singh" userId="e383f168-4dd3-47fa-9279-7ed775effd25" providerId="ADAL" clId="{41F6641F-AC0D-FF4D-BCF4-912405720395}" dt="2023-08-31T14:21:53.951" v="5708" actId="1035"/>
          <ac:spMkLst>
            <pc:docMk/>
            <pc:sldMk cId="2140411065" sldId="406"/>
            <ac:spMk id="2" creationId="{C8D0D26A-58C5-0473-AD3D-FCB4D29B6A30}"/>
          </ac:spMkLst>
        </pc:spChg>
        <pc:spChg chg="add del mod">
          <ac:chgData name="Mandvi Singh" userId="e383f168-4dd3-47fa-9279-7ed775effd25" providerId="ADAL" clId="{41F6641F-AC0D-FF4D-BCF4-912405720395}" dt="2023-08-31T12:13:51.376" v="4352"/>
          <ac:spMkLst>
            <pc:docMk/>
            <pc:sldMk cId="2140411065" sldId="406"/>
            <ac:spMk id="3" creationId="{D431C654-91B9-C1D5-6D1B-8DD8C236100C}"/>
          </ac:spMkLst>
        </pc:spChg>
        <pc:spChg chg="add del">
          <ac:chgData name="Mandvi Singh" userId="e383f168-4dd3-47fa-9279-7ed775effd25" providerId="ADAL" clId="{41F6641F-AC0D-FF4D-BCF4-912405720395}" dt="2023-08-31T14:04:16.769" v="4598" actId="478"/>
          <ac:spMkLst>
            <pc:docMk/>
            <pc:sldMk cId="2140411065" sldId="406"/>
            <ac:spMk id="5" creationId="{F7F7EC7A-D4BB-F9BD-AC49-FB3814FF1847}"/>
          </ac:spMkLst>
        </pc:spChg>
        <pc:spChg chg="add mod">
          <ac:chgData name="Mandvi Singh" userId="e383f168-4dd3-47fa-9279-7ed775effd25" providerId="ADAL" clId="{41F6641F-AC0D-FF4D-BCF4-912405720395}" dt="2023-08-31T14:21:53.951" v="5708" actId="1035"/>
          <ac:spMkLst>
            <pc:docMk/>
            <pc:sldMk cId="2140411065" sldId="406"/>
            <ac:spMk id="7" creationId="{4D34C4D5-CB29-6706-9497-15F4449B45DC}"/>
          </ac:spMkLst>
        </pc:spChg>
        <pc:spChg chg="add mod">
          <ac:chgData name="Mandvi Singh" userId="e383f168-4dd3-47fa-9279-7ed775effd25" providerId="ADAL" clId="{41F6641F-AC0D-FF4D-BCF4-912405720395}" dt="2023-08-31T14:21:53.951" v="5708" actId="1035"/>
          <ac:spMkLst>
            <pc:docMk/>
            <pc:sldMk cId="2140411065" sldId="406"/>
            <ac:spMk id="8" creationId="{D67CAEFE-0360-E341-AC39-FE73F4F8EA18}"/>
          </ac:spMkLst>
        </pc:spChg>
        <pc:spChg chg="add mod">
          <ac:chgData name="Mandvi Singh" userId="e383f168-4dd3-47fa-9279-7ed775effd25" providerId="ADAL" clId="{41F6641F-AC0D-FF4D-BCF4-912405720395}" dt="2023-08-31T14:21:53.951" v="5708" actId="1035"/>
          <ac:spMkLst>
            <pc:docMk/>
            <pc:sldMk cId="2140411065" sldId="406"/>
            <ac:spMk id="9" creationId="{E088E554-BBE0-4737-149F-019AAEBD1F3A}"/>
          </ac:spMkLst>
        </pc:spChg>
        <pc:spChg chg="del">
          <ac:chgData name="Mandvi Singh" userId="e383f168-4dd3-47fa-9279-7ed775effd25" providerId="ADAL" clId="{41F6641F-AC0D-FF4D-BCF4-912405720395}" dt="2023-08-30T08:31:34.097" v="211" actId="478"/>
          <ac:spMkLst>
            <pc:docMk/>
            <pc:sldMk cId="2140411065" sldId="406"/>
            <ac:spMk id="15" creationId="{E1D0F6A1-0EFA-44F0-5275-7D3FCDF7AD2C}"/>
          </ac:spMkLst>
        </pc:spChg>
        <pc:spChg chg="del">
          <ac:chgData name="Mandvi Singh" userId="e383f168-4dd3-47fa-9279-7ed775effd25" providerId="ADAL" clId="{41F6641F-AC0D-FF4D-BCF4-912405720395}" dt="2023-08-30T08:31:34.097" v="211" actId="478"/>
          <ac:spMkLst>
            <pc:docMk/>
            <pc:sldMk cId="2140411065" sldId="406"/>
            <ac:spMk id="17" creationId="{AD6079F8-65CD-3CF3-7CDA-9679AC137AE1}"/>
          </ac:spMkLst>
        </pc:spChg>
        <pc:spChg chg="mod">
          <ac:chgData name="Mandvi Singh" userId="e383f168-4dd3-47fa-9279-7ed775effd25" providerId="ADAL" clId="{41F6641F-AC0D-FF4D-BCF4-912405720395}" dt="2023-08-31T12:07:48.689" v="4221" actId="1076"/>
          <ac:spMkLst>
            <pc:docMk/>
            <pc:sldMk cId="2140411065" sldId="406"/>
            <ac:spMk id="19" creationId="{59B8DE38-675D-9712-B633-C89FA26EAD80}"/>
          </ac:spMkLst>
        </pc:spChg>
        <pc:spChg chg="del">
          <ac:chgData name="Mandvi Singh" userId="e383f168-4dd3-47fa-9279-7ed775effd25" providerId="ADAL" clId="{41F6641F-AC0D-FF4D-BCF4-912405720395}" dt="2023-08-30T08:31:34.097" v="211" actId="478"/>
          <ac:spMkLst>
            <pc:docMk/>
            <pc:sldMk cId="2140411065" sldId="406"/>
            <ac:spMk id="21" creationId="{8C27343F-6113-B91E-6666-EC8B2E0AFCA3}"/>
          </ac:spMkLst>
        </pc:spChg>
        <pc:spChg chg="del">
          <ac:chgData name="Mandvi Singh" userId="e383f168-4dd3-47fa-9279-7ed775effd25" providerId="ADAL" clId="{41F6641F-AC0D-FF4D-BCF4-912405720395}" dt="2023-08-30T08:31:34.097" v="211" actId="478"/>
          <ac:spMkLst>
            <pc:docMk/>
            <pc:sldMk cId="2140411065" sldId="406"/>
            <ac:spMk id="25" creationId="{99A8BBF8-CDDC-9F75-182C-A9093A93AB25}"/>
          </ac:spMkLst>
        </pc:spChg>
        <pc:spChg chg="del">
          <ac:chgData name="Mandvi Singh" userId="e383f168-4dd3-47fa-9279-7ed775effd25" providerId="ADAL" clId="{41F6641F-AC0D-FF4D-BCF4-912405720395}" dt="2023-08-30T08:31:34.097" v="211" actId="478"/>
          <ac:spMkLst>
            <pc:docMk/>
            <pc:sldMk cId="2140411065" sldId="406"/>
            <ac:spMk id="27" creationId="{9057264E-5C70-F6EA-B7C9-C5C2EB63226A}"/>
          </ac:spMkLst>
        </pc:spChg>
        <pc:picChg chg="del">
          <ac:chgData name="Mandvi Singh" userId="e383f168-4dd3-47fa-9279-7ed775effd25" providerId="ADAL" clId="{41F6641F-AC0D-FF4D-BCF4-912405720395}" dt="2023-08-30T08:31:34.097" v="211" actId="478"/>
          <ac:picMkLst>
            <pc:docMk/>
            <pc:sldMk cId="2140411065" sldId="406"/>
            <ac:picMk id="6" creationId="{AFD138C6-8E1D-4F71-4D8A-8F9D832067BE}"/>
          </ac:picMkLst>
        </pc:picChg>
        <pc:picChg chg="del">
          <ac:chgData name="Mandvi Singh" userId="e383f168-4dd3-47fa-9279-7ed775effd25" providerId="ADAL" clId="{41F6641F-AC0D-FF4D-BCF4-912405720395}" dt="2023-08-30T08:31:34.097" v="211" actId="478"/>
          <ac:picMkLst>
            <pc:docMk/>
            <pc:sldMk cId="2140411065" sldId="406"/>
            <ac:picMk id="10" creationId="{6376ABA3-F5BC-7ED8-A249-D11F701D236E}"/>
          </ac:picMkLst>
        </pc:picChg>
        <pc:picChg chg="del">
          <ac:chgData name="Mandvi Singh" userId="e383f168-4dd3-47fa-9279-7ed775effd25" providerId="ADAL" clId="{41F6641F-AC0D-FF4D-BCF4-912405720395}" dt="2023-08-30T08:31:34.097" v="211" actId="478"/>
          <ac:picMkLst>
            <pc:docMk/>
            <pc:sldMk cId="2140411065" sldId="406"/>
            <ac:picMk id="12" creationId="{BF500C88-C099-29B6-4471-F28D6A5D3993}"/>
          </ac:picMkLst>
        </pc:picChg>
        <pc:picChg chg="del">
          <ac:chgData name="Mandvi Singh" userId="e383f168-4dd3-47fa-9279-7ed775effd25" providerId="ADAL" clId="{41F6641F-AC0D-FF4D-BCF4-912405720395}" dt="2023-08-30T08:31:34.097" v="211" actId="478"/>
          <ac:picMkLst>
            <pc:docMk/>
            <pc:sldMk cId="2140411065" sldId="406"/>
            <ac:picMk id="13" creationId="{4C8E74BC-3BF9-1403-16A2-A514B3E7D609}"/>
          </ac:picMkLst>
        </pc:picChg>
        <pc:picChg chg="del">
          <ac:chgData name="Mandvi Singh" userId="e383f168-4dd3-47fa-9279-7ed775effd25" providerId="ADAL" clId="{41F6641F-AC0D-FF4D-BCF4-912405720395}" dt="2023-08-30T08:31:34.097" v="211" actId="478"/>
          <ac:picMkLst>
            <pc:docMk/>
            <pc:sldMk cId="2140411065" sldId="406"/>
            <ac:picMk id="23" creationId="{51BA6F27-DA93-AF0C-0508-8AE9E78D59AD}"/>
          </ac:picMkLst>
        </pc:picChg>
        <pc:cxnChg chg="mod">
          <ac:chgData name="Mandvi Singh" userId="e383f168-4dd3-47fa-9279-7ed775effd25" providerId="ADAL" clId="{41F6641F-AC0D-FF4D-BCF4-912405720395}" dt="2023-08-31T12:07:48.689" v="4221" actId="1076"/>
          <ac:cxnSpMkLst>
            <pc:docMk/>
            <pc:sldMk cId="2140411065" sldId="406"/>
            <ac:cxnSpMk id="20" creationId="{0D3DF497-FF0D-4E88-FF50-5AF4E65953EA}"/>
          </ac:cxnSpMkLst>
        </pc:cxnChg>
      </pc:sldChg>
      <pc:sldChg chg="addSp delSp modSp mod">
        <pc:chgData name="Mandvi Singh" userId="e383f168-4dd3-47fa-9279-7ed775effd25" providerId="ADAL" clId="{41F6641F-AC0D-FF4D-BCF4-912405720395}" dt="2023-08-31T15:38:37.265" v="6393" actId="14100"/>
        <pc:sldMkLst>
          <pc:docMk/>
          <pc:sldMk cId="1418740684" sldId="407"/>
        </pc:sldMkLst>
        <pc:spChg chg="add del mod">
          <ac:chgData name="Mandvi Singh" userId="e383f168-4dd3-47fa-9279-7ed775effd25" providerId="ADAL" clId="{41F6641F-AC0D-FF4D-BCF4-912405720395}" dt="2023-08-31T15:21:03.206" v="6067" actId="478"/>
          <ac:spMkLst>
            <pc:docMk/>
            <pc:sldMk cId="1418740684" sldId="407"/>
            <ac:spMk id="2" creationId="{8FDF8B9A-E9A5-14E6-C76E-5B8EFDD57296}"/>
          </ac:spMkLst>
        </pc:spChg>
        <pc:spChg chg="add del mod">
          <ac:chgData name="Mandvi Singh" userId="e383f168-4dd3-47fa-9279-7ed775effd25" providerId="ADAL" clId="{41F6641F-AC0D-FF4D-BCF4-912405720395}" dt="2023-08-31T15:35:43.567" v="6117" actId="478"/>
          <ac:spMkLst>
            <pc:docMk/>
            <pc:sldMk cId="1418740684" sldId="407"/>
            <ac:spMk id="3" creationId="{DFDDAC59-CE5E-6BE0-0D3B-7159DC21CD11}"/>
          </ac:spMkLst>
        </pc:spChg>
        <pc:spChg chg="add del mod">
          <ac:chgData name="Mandvi Singh" userId="e383f168-4dd3-47fa-9279-7ed775effd25" providerId="ADAL" clId="{41F6641F-AC0D-FF4D-BCF4-912405720395}" dt="2023-08-31T15:21:14.931" v="6069" actId="478"/>
          <ac:spMkLst>
            <pc:docMk/>
            <pc:sldMk cId="1418740684" sldId="407"/>
            <ac:spMk id="4" creationId="{0792376F-48E2-39F0-AAAA-C50543105F10}"/>
          </ac:spMkLst>
        </pc:spChg>
        <pc:spChg chg="add mod">
          <ac:chgData name="Mandvi Singh" userId="e383f168-4dd3-47fa-9279-7ed775effd25" providerId="ADAL" clId="{41F6641F-AC0D-FF4D-BCF4-912405720395}" dt="2023-08-31T15:38:31.704" v="6392" actId="20577"/>
          <ac:spMkLst>
            <pc:docMk/>
            <pc:sldMk cId="1418740684" sldId="407"/>
            <ac:spMk id="4" creationId="{DC770AD2-C047-E119-732A-6D286534A6FA}"/>
          </ac:spMkLst>
        </pc:spChg>
        <pc:spChg chg="del">
          <ac:chgData name="Mandvi Singh" userId="e383f168-4dd3-47fa-9279-7ed775effd25" providerId="ADAL" clId="{41F6641F-AC0D-FF4D-BCF4-912405720395}" dt="2023-08-30T08:31:59.517" v="278" actId="478"/>
          <ac:spMkLst>
            <pc:docMk/>
            <pc:sldMk cId="1418740684" sldId="407"/>
            <ac:spMk id="5" creationId="{CE4A7128-F3D7-BC04-498A-80EF48599B49}"/>
          </ac:spMkLst>
        </pc:spChg>
        <pc:spChg chg="del">
          <ac:chgData name="Mandvi Singh" userId="e383f168-4dd3-47fa-9279-7ed775effd25" providerId="ADAL" clId="{41F6641F-AC0D-FF4D-BCF4-912405720395}" dt="2023-08-30T08:31:59.517" v="278" actId="478"/>
          <ac:spMkLst>
            <pc:docMk/>
            <pc:sldMk cId="1418740684" sldId="407"/>
            <ac:spMk id="10" creationId="{0E45C0A6-40FE-2291-BA1B-CD35C41CCC54}"/>
          </ac:spMkLst>
        </pc:spChg>
        <pc:spChg chg="del">
          <ac:chgData name="Mandvi Singh" userId="e383f168-4dd3-47fa-9279-7ed775effd25" providerId="ADAL" clId="{41F6641F-AC0D-FF4D-BCF4-912405720395}" dt="2023-08-30T08:31:59.517" v="278" actId="478"/>
          <ac:spMkLst>
            <pc:docMk/>
            <pc:sldMk cId="1418740684" sldId="407"/>
            <ac:spMk id="11" creationId="{87B6B357-0747-539A-84DD-B3F180C00E93}"/>
          </ac:spMkLst>
        </pc:spChg>
        <pc:spChg chg="del">
          <ac:chgData name="Mandvi Singh" userId="e383f168-4dd3-47fa-9279-7ed775effd25" providerId="ADAL" clId="{41F6641F-AC0D-FF4D-BCF4-912405720395}" dt="2023-08-30T08:31:59.517" v="278" actId="478"/>
          <ac:spMkLst>
            <pc:docMk/>
            <pc:sldMk cId="1418740684" sldId="407"/>
            <ac:spMk id="12" creationId="{D180CB94-3BE0-A243-AD43-E1AB8935DAB2}"/>
          </ac:spMkLst>
        </pc:spChg>
        <pc:spChg chg="del">
          <ac:chgData name="Mandvi Singh" userId="e383f168-4dd3-47fa-9279-7ed775effd25" providerId="ADAL" clId="{41F6641F-AC0D-FF4D-BCF4-912405720395}" dt="2023-08-30T08:31:59.517" v="278" actId="478"/>
          <ac:spMkLst>
            <pc:docMk/>
            <pc:sldMk cId="1418740684" sldId="407"/>
            <ac:spMk id="13" creationId="{4C343A34-B84D-3974-9F8E-32052BDA944A}"/>
          </ac:spMkLst>
        </pc:spChg>
        <pc:spChg chg="del">
          <ac:chgData name="Mandvi Singh" userId="e383f168-4dd3-47fa-9279-7ed775effd25" providerId="ADAL" clId="{41F6641F-AC0D-FF4D-BCF4-912405720395}" dt="2023-08-30T08:31:59.517" v="278" actId="478"/>
          <ac:spMkLst>
            <pc:docMk/>
            <pc:sldMk cId="1418740684" sldId="407"/>
            <ac:spMk id="14" creationId="{1DD982AE-DCE3-1C39-1DD1-80B099157DF0}"/>
          </ac:spMkLst>
        </pc:spChg>
        <pc:spChg chg="del">
          <ac:chgData name="Mandvi Singh" userId="e383f168-4dd3-47fa-9279-7ed775effd25" providerId="ADAL" clId="{41F6641F-AC0D-FF4D-BCF4-912405720395}" dt="2023-08-30T08:31:59.517" v="278" actId="478"/>
          <ac:spMkLst>
            <pc:docMk/>
            <pc:sldMk cId="1418740684" sldId="407"/>
            <ac:spMk id="15" creationId="{CC6F1BE2-2914-0314-F31D-FC0DE3CB6769}"/>
          </ac:spMkLst>
        </pc:spChg>
        <pc:spChg chg="mod">
          <ac:chgData name="Mandvi Singh" userId="e383f168-4dd3-47fa-9279-7ed775effd25" providerId="ADAL" clId="{41F6641F-AC0D-FF4D-BCF4-912405720395}" dt="2023-08-30T08:31:53.540" v="276" actId="20577"/>
          <ac:spMkLst>
            <pc:docMk/>
            <pc:sldMk cId="1418740684" sldId="407"/>
            <ac:spMk id="19" creationId="{59B8DE38-675D-9712-B633-C89FA26EAD80}"/>
          </ac:spMkLst>
        </pc:spChg>
        <pc:graphicFrameChg chg="add del mod modGraphic">
          <ac:chgData name="Mandvi Singh" userId="e383f168-4dd3-47fa-9279-7ed775effd25" providerId="ADAL" clId="{41F6641F-AC0D-FF4D-BCF4-912405720395}" dt="2023-08-31T15:37:56.603" v="6388" actId="478"/>
          <ac:graphicFrameMkLst>
            <pc:docMk/>
            <pc:sldMk cId="1418740684" sldId="407"/>
            <ac:graphicFrameMk id="2" creationId="{6C1919A2-B12A-6B6F-290C-C3BCC03CC254}"/>
          </ac:graphicFrameMkLst>
        </pc:graphicFrameChg>
        <pc:picChg chg="add mod">
          <ac:chgData name="Mandvi Singh" userId="e383f168-4dd3-47fa-9279-7ed775effd25" providerId="ADAL" clId="{41F6641F-AC0D-FF4D-BCF4-912405720395}" dt="2023-08-31T15:38:37.265" v="6393" actId="14100"/>
          <ac:picMkLst>
            <pc:docMk/>
            <pc:sldMk cId="1418740684" sldId="407"/>
            <ac:picMk id="6" creationId="{427608B4-0B22-FF0C-78B4-86C9B565DA7C}"/>
          </ac:picMkLst>
        </pc:picChg>
        <pc:picChg chg="add del mod">
          <ac:chgData name="Mandvi Singh" userId="e383f168-4dd3-47fa-9279-7ed775effd25" providerId="ADAL" clId="{41F6641F-AC0D-FF4D-BCF4-912405720395}" dt="2023-08-31T15:32:42.581" v="6108" actId="478"/>
          <ac:picMkLst>
            <pc:docMk/>
            <pc:sldMk cId="1418740684" sldId="407"/>
            <ac:picMk id="7" creationId="{DEE05CC7-5119-CBA8-4DEA-7F30DF10EBF7}"/>
          </ac:picMkLst>
        </pc:picChg>
        <pc:picChg chg="mod">
          <ac:chgData name="Mandvi Singh" userId="e383f168-4dd3-47fa-9279-7ed775effd25" providerId="ADAL" clId="{41F6641F-AC0D-FF4D-BCF4-912405720395}" dt="2023-08-30T08:31:54.712" v="277" actId="1076"/>
          <ac:picMkLst>
            <pc:docMk/>
            <pc:sldMk cId="1418740684" sldId="407"/>
            <ac:picMk id="98" creationId="{00000000-0000-0000-0000-000000000000}"/>
          </ac:picMkLst>
        </pc:picChg>
        <pc:cxnChg chg="del">
          <ac:chgData name="Mandvi Singh" userId="e383f168-4dd3-47fa-9279-7ed775effd25" providerId="ADAL" clId="{41F6641F-AC0D-FF4D-BCF4-912405720395}" dt="2023-08-30T08:31:59.517" v="278" actId="478"/>
          <ac:cxnSpMkLst>
            <pc:docMk/>
            <pc:sldMk cId="1418740684" sldId="407"/>
            <ac:cxnSpMk id="8" creationId="{445EACEA-C331-FC0A-C9B9-9ACCBBFD5465}"/>
          </ac:cxnSpMkLst>
        </pc:cxnChg>
      </pc:sldChg>
      <pc:sldChg chg="modSp add del mod ord">
        <pc:chgData name="Mandvi Singh" userId="e383f168-4dd3-47fa-9279-7ed775effd25" providerId="ADAL" clId="{41F6641F-AC0D-FF4D-BCF4-912405720395}" dt="2023-08-31T12:20:35.373" v="4414" actId="2696"/>
        <pc:sldMkLst>
          <pc:docMk/>
          <pc:sldMk cId="355318700" sldId="408"/>
        </pc:sldMkLst>
        <pc:spChg chg="mod">
          <ac:chgData name="Mandvi Singh" userId="e383f168-4dd3-47fa-9279-7ed775effd25" providerId="ADAL" clId="{41F6641F-AC0D-FF4D-BCF4-912405720395}" dt="2023-08-30T08:30:22.246" v="169" actId="20577"/>
          <ac:spMkLst>
            <pc:docMk/>
            <pc:sldMk cId="355318700" sldId="408"/>
            <ac:spMk id="19" creationId="{59B8DE38-675D-9712-B633-C89FA26EAD80}"/>
          </ac:spMkLst>
        </pc:spChg>
      </pc:sldChg>
      <pc:sldChg chg="addSp delSp modSp add mod">
        <pc:chgData name="Mandvi Singh" userId="e383f168-4dd3-47fa-9279-7ed775effd25" providerId="ADAL" clId="{41F6641F-AC0D-FF4D-BCF4-912405720395}" dt="2023-09-01T01:43:34.844" v="7246" actId="14100"/>
        <pc:sldMkLst>
          <pc:docMk/>
          <pc:sldMk cId="2301643813" sldId="408"/>
        </pc:sldMkLst>
        <pc:spChg chg="add del mod">
          <ac:chgData name="Mandvi Singh" userId="e383f168-4dd3-47fa-9279-7ed775effd25" providerId="ADAL" clId="{41F6641F-AC0D-FF4D-BCF4-912405720395}" dt="2023-09-01T01:23:32.829" v="6725" actId="478"/>
          <ac:spMkLst>
            <pc:docMk/>
            <pc:sldMk cId="2301643813" sldId="408"/>
            <ac:spMk id="3" creationId="{5503ED84-01ED-A934-9C54-233947C07A20}"/>
          </ac:spMkLst>
        </pc:spChg>
        <pc:spChg chg="mod">
          <ac:chgData name="Mandvi Singh" userId="e383f168-4dd3-47fa-9279-7ed775effd25" providerId="ADAL" clId="{41F6641F-AC0D-FF4D-BCF4-912405720395}" dt="2023-09-01T01:29:03.706" v="6957" actId="20577"/>
          <ac:spMkLst>
            <pc:docMk/>
            <pc:sldMk cId="2301643813" sldId="408"/>
            <ac:spMk id="19" creationId="{59B8DE38-675D-9712-B633-C89FA26EAD80}"/>
          </ac:spMkLst>
        </pc:spChg>
        <pc:graphicFrameChg chg="add mod modGraphic">
          <ac:chgData name="Mandvi Singh" userId="e383f168-4dd3-47fa-9279-7ed775effd25" providerId="ADAL" clId="{41F6641F-AC0D-FF4D-BCF4-912405720395}" dt="2023-09-01T01:43:34.844" v="7246" actId="14100"/>
          <ac:graphicFrameMkLst>
            <pc:docMk/>
            <pc:sldMk cId="2301643813" sldId="408"/>
            <ac:graphicFrameMk id="4" creationId="{1FF048D2-AFCE-6A5A-13F3-8A6EEB646476}"/>
          </ac:graphicFrameMkLst>
        </pc:graphicFrameChg>
        <pc:cxnChg chg="mod">
          <ac:chgData name="Mandvi Singh" userId="e383f168-4dd3-47fa-9279-7ed775effd25" providerId="ADAL" clId="{41F6641F-AC0D-FF4D-BCF4-912405720395}" dt="2023-09-01T01:29:11.033" v="6961" actId="1036"/>
          <ac:cxnSpMkLst>
            <pc:docMk/>
            <pc:sldMk cId="2301643813" sldId="408"/>
            <ac:cxnSpMk id="20" creationId="{0D3DF497-FF0D-4E88-FF50-5AF4E65953EA}"/>
          </ac:cxnSpMkLst>
        </pc:cxnChg>
      </pc:sldChg>
      <pc:sldChg chg="modSp add mod">
        <pc:chgData name="Mandvi Singh" userId="e383f168-4dd3-47fa-9279-7ed775effd25" providerId="ADAL" clId="{41F6641F-AC0D-FF4D-BCF4-912405720395}" dt="2023-08-30T08:32:11.002" v="298" actId="20577"/>
        <pc:sldMkLst>
          <pc:docMk/>
          <pc:sldMk cId="2935261162" sldId="409"/>
        </pc:sldMkLst>
        <pc:spChg chg="mod">
          <ac:chgData name="Mandvi Singh" userId="e383f168-4dd3-47fa-9279-7ed775effd25" providerId="ADAL" clId="{41F6641F-AC0D-FF4D-BCF4-912405720395}" dt="2023-08-30T08:32:11.002" v="298" actId="20577"/>
          <ac:spMkLst>
            <pc:docMk/>
            <pc:sldMk cId="2935261162" sldId="409"/>
            <ac:spMk id="91" creationId="{00000000-0000-0000-0000-000000000000}"/>
          </ac:spMkLst>
        </pc:spChg>
      </pc:sldChg>
      <pc:sldChg chg="modSp add mod">
        <pc:chgData name="Mandvi Singh" userId="e383f168-4dd3-47fa-9279-7ed775effd25" providerId="ADAL" clId="{41F6641F-AC0D-FF4D-BCF4-912405720395}" dt="2023-09-01T01:44:13.144" v="7274" actId="404"/>
        <pc:sldMkLst>
          <pc:docMk/>
          <pc:sldMk cId="1619668806" sldId="465"/>
        </pc:sldMkLst>
        <pc:spChg chg="mod">
          <ac:chgData name="Mandvi Singh" userId="e383f168-4dd3-47fa-9279-7ed775effd25" providerId="ADAL" clId="{41F6641F-AC0D-FF4D-BCF4-912405720395}" dt="2023-09-01T01:44:13.144" v="7274" actId="404"/>
          <ac:spMkLst>
            <pc:docMk/>
            <pc:sldMk cId="1619668806" sldId="465"/>
            <ac:spMk id="4" creationId="{D528A38E-38DF-1E5E-EA21-E19846C9A03F}"/>
          </ac:spMkLst>
        </pc:spChg>
        <pc:spChg chg="mod">
          <ac:chgData name="Mandvi Singh" userId="e383f168-4dd3-47fa-9279-7ed775effd25" providerId="ADAL" clId="{41F6641F-AC0D-FF4D-BCF4-912405720395}" dt="2023-09-01T01:43:48.837" v="7247" actId="20577"/>
          <ac:spMkLst>
            <pc:docMk/>
            <pc:sldMk cId="1619668806" sldId="465"/>
            <ac:spMk id="19" creationId="{59B8DE38-675D-9712-B633-C89FA26EAD80}"/>
          </ac:spMkLst>
        </pc:spChg>
        <pc:spChg chg="mod">
          <ac:chgData name="Mandvi Singh" userId="e383f168-4dd3-47fa-9279-7ed775effd25" providerId="ADAL" clId="{41F6641F-AC0D-FF4D-BCF4-912405720395}" dt="2023-09-01T01:39:09.613" v="7233" actId="1076"/>
          <ac:spMkLst>
            <pc:docMk/>
            <pc:sldMk cId="1619668806" sldId="465"/>
            <ac:spMk id="66" creationId="{A9C2FC0C-9B91-ABB4-144F-88D84BCD6B93}"/>
          </ac:spMkLst>
        </pc:spChg>
        <pc:spChg chg="mod">
          <ac:chgData name="Mandvi Singh" userId="e383f168-4dd3-47fa-9279-7ed775effd25" providerId="ADAL" clId="{41F6641F-AC0D-FF4D-BCF4-912405720395}" dt="2023-09-01T01:39:12.895" v="7234" actId="1076"/>
          <ac:spMkLst>
            <pc:docMk/>
            <pc:sldMk cId="1619668806" sldId="465"/>
            <ac:spMk id="71" creationId="{AF3B85A0-47C8-AD75-C7A7-BA7A9B92002D}"/>
          </ac:spMkLst>
        </pc:spChg>
        <pc:cxnChg chg="mod">
          <ac:chgData name="Mandvi Singh" userId="e383f168-4dd3-47fa-9279-7ed775effd25" providerId="ADAL" clId="{41F6641F-AC0D-FF4D-BCF4-912405720395}" dt="2023-09-01T01:44:05.936" v="7272" actId="1035"/>
          <ac:cxnSpMkLst>
            <pc:docMk/>
            <pc:sldMk cId="1619668806" sldId="465"/>
            <ac:cxnSpMk id="20" creationId="{0D3DF497-FF0D-4E88-FF50-5AF4E65953EA}"/>
          </ac:cxnSpMkLst>
        </pc:cxnChg>
      </pc:sldChg>
      <pc:sldChg chg="addSp delSp modSp add del mod">
        <pc:chgData name="Mandvi Singh" userId="e383f168-4dd3-47fa-9279-7ed775effd25" providerId="ADAL" clId="{41F6641F-AC0D-FF4D-BCF4-912405720395}" dt="2023-08-31T12:20:35.373" v="4414" actId="2696"/>
        <pc:sldMkLst>
          <pc:docMk/>
          <pc:sldMk cId="3108280527" sldId="465"/>
        </pc:sldMkLst>
        <pc:spChg chg="del mod">
          <ac:chgData name="Mandvi Singh" userId="e383f168-4dd3-47fa-9279-7ed775effd25" providerId="ADAL" clId="{41F6641F-AC0D-FF4D-BCF4-912405720395}" dt="2023-08-30T08:58:38.982" v="1711" actId="478"/>
          <ac:spMkLst>
            <pc:docMk/>
            <pc:sldMk cId="3108280527" sldId="465"/>
            <ac:spMk id="2" creationId="{860BF6FA-9980-8D1B-D7F8-C19B5C847D10}"/>
          </ac:spMkLst>
        </pc:spChg>
        <pc:spChg chg="add mod">
          <ac:chgData name="Mandvi Singh" userId="e383f168-4dd3-47fa-9279-7ed775effd25" providerId="ADAL" clId="{41F6641F-AC0D-FF4D-BCF4-912405720395}" dt="2023-08-31T12:13:06.176" v="4305" actId="207"/>
          <ac:spMkLst>
            <pc:docMk/>
            <pc:sldMk cId="3108280527" sldId="465"/>
            <ac:spMk id="4" creationId="{D528A38E-38DF-1E5E-EA21-E19846C9A03F}"/>
          </ac:spMkLst>
        </pc:spChg>
        <pc:spChg chg="mod">
          <ac:chgData name="Mandvi Singh" userId="e383f168-4dd3-47fa-9279-7ed775effd25" providerId="ADAL" clId="{41F6641F-AC0D-FF4D-BCF4-912405720395}" dt="2023-08-30T08:40:10.976" v="340" actId="20577"/>
          <ac:spMkLst>
            <pc:docMk/>
            <pc:sldMk cId="3108280527" sldId="465"/>
            <ac:spMk id="19" creationId="{59B8DE38-675D-9712-B633-C89FA26EAD80}"/>
          </ac:spMkLst>
        </pc:spChg>
        <pc:spChg chg="mod">
          <ac:chgData name="Mandvi Singh" userId="e383f168-4dd3-47fa-9279-7ed775effd25" providerId="ADAL" clId="{41F6641F-AC0D-FF4D-BCF4-912405720395}" dt="2023-08-31T10:41:45.812" v="2956" actId="1038"/>
          <ac:spMkLst>
            <pc:docMk/>
            <pc:sldMk cId="3108280527" sldId="465"/>
            <ac:spMk id="62" creationId="{B5C7DBBB-D6BF-6615-E3EC-158C82C93040}"/>
          </ac:spMkLst>
        </pc:spChg>
        <pc:spChg chg="mod">
          <ac:chgData name="Mandvi Singh" userId="e383f168-4dd3-47fa-9279-7ed775effd25" providerId="ADAL" clId="{41F6641F-AC0D-FF4D-BCF4-912405720395}" dt="2023-08-31T10:41:50.037" v="2974" actId="1038"/>
          <ac:spMkLst>
            <pc:docMk/>
            <pc:sldMk cId="3108280527" sldId="465"/>
            <ac:spMk id="64" creationId="{44D9D305-764C-C2A5-541F-5D928599CC17}"/>
          </ac:spMkLst>
        </pc:spChg>
        <pc:spChg chg="mod">
          <ac:chgData name="Mandvi Singh" userId="e383f168-4dd3-47fa-9279-7ed775effd25" providerId="ADAL" clId="{41F6641F-AC0D-FF4D-BCF4-912405720395}" dt="2023-08-31T10:41:57.811" v="3011" actId="1038"/>
          <ac:spMkLst>
            <pc:docMk/>
            <pc:sldMk cId="3108280527" sldId="465"/>
            <ac:spMk id="66" creationId="{A9C2FC0C-9B91-ABB4-144F-88D84BCD6B93}"/>
          </ac:spMkLst>
        </pc:spChg>
        <pc:spChg chg="mod">
          <ac:chgData name="Mandvi Singh" userId="e383f168-4dd3-47fa-9279-7ed775effd25" providerId="ADAL" clId="{41F6641F-AC0D-FF4D-BCF4-912405720395}" dt="2023-08-31T10:41:41.507" v="2937" actId="1038"/>
          <ac:spMkLst>
            <pc:docMk/>
            <pc:sldMk cId="3108280527" sldId="465"/>
            <ac:spMk id="68" creationId="{3228596A-30FB-6EA1-E6C1-BB5894889580}"/>
          </ac:spMkLst>
        </pc:spChg>
        <pc:spChg chg="mod">
          <ac:chgData name="Mandvi Singh" userId="e383f168-4dd3-47fa-9279-7ed775effd25" providerId="ADAL" clId="{41F6641F-AC0D-FF4D-BCF4-912405720395}" dt="2023-08-31T10:41:38.040" v="2923" actId="1076"/>
          <ac:spMkLst>
            <pc:docMk/>
            <pc:sldMk cId="3108280527" sldId="465"/>
            <ac:spMk id="70" creationId="{04200668-3554-0A8D-8439-0AFCDFA780BE}"/>
          </ac:spMkLst>
        </pc:spChg>
        <pc:spChg chg="mod">
          <ac:chgData name="Mandvi Singh" userId="e383f168-4dd3-47fa-9279-7ed775effd25" providerId="ADAL" clId="{41F6641F-AC0D-FF4D-BCF4-912405720395}" dt="2023-08-31T10:41:35.139" v="2922" actId="1076"/>
          <ac:spMkLst>
            <pc:docMk/>
            <pc:sldMk cId="3108280527" sldId="465"/>
            <ac:spMk id="71" creationId="{AF3B85A0-47C8-AD75-C7A7-BA7A9B92002D}"/>
          </ac:spMkLst>
        </pc:spChg>
        <pc:spChg chg="mod">
          <ac:chgData name="Mandvi Singh" userId="e383f168-4dd3-47fa-9279-7ed775effd25" providerId="ADAL" clId="{41F6641F-AC0D-FF4D-BCF4-912405720395}" dt="2023-08-31T10:42:09.756" v="3040" actId="1076"/>
          <ac:spMkLst>
            <pc:docMk/>
            <pc:sldMk cId="3108280527" sldId="465"/>
            <ac:spMk id="75" creationId="{F4546E2B-E795-D7C7-9A45-D683D31CB169}"/>
          </ac:spMkLst>
        </pc:spChg>
        <pc:grpChg chg="mod">
          <ac:chgData name="Mandvi Singh" userId="e383f168-4dd3-47fa-9279-7ed775effd25" providerId="ADAL" clId="{41F6641F-AC0D-FF4D-BCF4-912405720395}" dt="2023-08-31T10:41:32.476" v="2921" actId="1076"/>
          <ac:grpSpMkLst>
            <pc:docMk/>
            <pc:sldMk cId="3108280527" sldId="465"/>
            <ac:grpSpMk id="3" creationId="{243F2F6E-A4D4-C9BF-FB96-EB6D98B34469}"/>
          </ac:grpSpMkLst>
        </pc:grpChg>
      </pc:sldChg>
      <pc:sldChg chg="modSp add del mod">
        <pc:chgData name="Mandvi Singh" userId="e383f168-4dd3-47fa-9279-7ed775effd25" providerId="ADAL" clId="{41F6641F-AC0D-FF4D-BCF4-912405720395}" dt="2023-08-31T12:21:40.727" v="4417" actId="2696"/>
        <pc:sldMkLst>
          <pc:docMk/>
          <pc:sldMk cId="997894200" sldId="466"/>
        </pc:sldMkLst>
        <pc:spChg chg="mod">
          <ac:chgData name="Mandvi Singh" userId="e383f168-4dd3-47fa-9279-7ed775effd25" providerId="ADAL" clId="{41F6641F-AC0D-FF4D-BCF4-912405720395}" dt="2023-08-31T10:40:55.450" v="2881" actId="20577"/>
          <ac:spMkLst>
            <pc:docMk/>
            <pc:sldMk cId="997894200" sldId="466"/>
            <ac:spMk id="91" creationId="{00000000-0000-0000-0000-000000000000}"/>
          </ac:spMkLst>
        </pc:spChg>
      </pc:sldChg>
      <pc:sldChg chg="addSp delSp modSp add mod">
        <pc:chgData name="Mandvi Singh" userId="e383f168-4dd3-47fa-9279-7ed775effd25" providerId="ADAL" clId="{41F6641F-AC0D-FF4D-BCF4-912405720395}" dt="2023-08-31T16:43:23.948" v="6395" actId="403"/>
        <pc:sldMkLst>
          <pc:docMk/>
          <pc:sldMk cId="2844396650" sldId="467"/>
        </pc:sldMkLst>
        <pc:spChg chg="mod">
          <ac:chgData name="Mandvi Singh" userId="e383f168-4dd3-47fa-9279-7ed775effd25" providerId="ADAL" clId="{41F6641F-AC0D-FF4D-BCF4-912405720395}" dt="2023-08-31T16:43:23.948" v="6395" actId="403"/>
          <ac:spMkLst>
            <pc:docMk/>
            <pc:sldMk cId="2844396650" sldId="467"/>
            <ac:spMk id="2" creationId="{C8D0D26A-58C5-0473-AD3D-FCB4D29B6A30}"/>
          </ac:spMkLst>
        </pc:spChg>
        <pc:spChg chg="add del mod">
          <ac:chgData name="Mandvi Singh" userId="e383f168-4dd3-47fa-9279-7ed775effd25" providerId="ADAL" clId="{41F6641F-AC0D-FF4D-BCF4-912405720395}" dt="2023-08-31T12:24:02.213" v="4460"/>
          <ac:spMkLst>
            <pc:docMk/>
            <pc:sldMk cId="2844396650" sldId="467"/>
            <ac:spMk id="3" creationId="{32530322-AA02-A5C6-C7EE-61E6ED7C718F}"/>
          </ac:spMkLst>
        </pc:spChg>
        <pc:spChg chg="add del mod">
          <ac:chgData name="Mandvi Singh" userId="e383f168-4dd3-47fa-9279-7ed775effd25" providerId="ADAL" clId="{41F6641F-AC0D-FF4D-BCF4-912405720395}" dt="2023-08-31T12:24:02.213" v="4460"/>
          <ac:spMkLst>
            <pc:docMk/>
            <pc:sldMk cId="2844396650" sldId="467"/>
            <ac:spMk id="5" creationId="{98A45EFB-FAA7-4C00-45AF-EB1D2AD7DEB3}"/>
          </ac:spMkLst>
        </pc:spChg>
        <pc:spChg chg="mod">
          <ac:chgData name="Mandvi Singh" userId="e383f168-4dd3-47fa-9279-7ed775effd25" providerId="ADAL" clId="{41F6641F-AC0D-FF4D-BCF4-912405720395}" dt="2023-08-31T14:03:44.812" v="4590" actId="14100"/>
          <ac:spMkLst>
            <pc:docMk/>
            <pc:sldMk cId="2844396650" sldId="467"/>
            <ac:spMk id="19" creationId="{59B8DE38-675D-9712-B633-C89FA26EAD80}"/>
          </ac:spMkLst>
        </pc:spChg>
        <pc:picChg chg="add mod">
          <ac:chgData name="Mandvi Singh" userId="e383f168-4dd3-47fa-9279-7ed775effd25" providerId="ADAL" clId="{41F6641F-AC0D-FF4D-BCF4-912405720395}" dt="2023-08-31T14:03:50.726" v="4592" actId="1076"/>
          <ac:picMkLst>
            <pc:docMk/>
            <pc:sldMk cId="2844396650" sldId="467"/>
            <ac:picMk id="7" creationId="{7074C838-8513-4CF4-20DA-FCBA9C90F8D5}"/>
          </ac:picMkLst>
        </pc:picChg>
        <pc:cxnChg chg="add del mod">
          <ac:chgData name="Mandvi Singh" userId="e383f168-4dd3-47fa-9279-7ed775effd25" providerId="ADAL" clId="{41F6641F-AC0D-FF4D-BCF4-912405720395}" dt="2023-08-31T12:24:02.213" v="4460"/>
          <ac:cxnSpMkLst>
            <pc:docMk/>
            <pc:sldMk cId="2844396650" sldId="467"/>
            <ac:cxnSpMk id="4" creationId="{45FB79A8-33A7-817F-1E63-4FFB8485266A}"/>
          </ac:cxnSpMkLst>
        </pc:cxnChg>
      </pc:sldChg>
      <pc:sldChg chg="addSp delSp modSp add mod">
        <pc:chgData name="Mandvi Singh" userId="e383f168-4dd3-47fa-9279-7ed775effd25" providerId="ADAL" clId="{41F6641F-AC0D-FF4D-BCF4-912405720395}" dt="2023-09-01T01:17:52.497" v="6658" actId="14100"/>
        <pc:sldMkLst>
          <pc:docMk/>
          <pc:sldMk cId="3970200303" sldId="468"/>
        </pc:sldMkLst>
        <pc:spChg chg="add mod">
          <ac:chgData name="Mandvi Singh" userId="e383f168-4dd3-47fa-9279-7ed775effd25" providerId="ADAL" clId="{41F6641F-AC0D-FF4D-BCF4-912405720395}" dt="2023-09-01T01:17:33.439" v="6638" actId="20577"/>
          <ac:spMkLst>
            <pc:docMk/>
            <pc:sldMk cId="3970200303" sldId="468"/>
            <ac:spMk id="2" creationId="{0E9076D8-91A2-DCF8-D1B5-BA6DDFBE21C9}"/>
          </ac:spMkLst>
        </pc:spChg>
        <pc:spChg chg="add mod">
          <ac:chgData name="Mandvi Singh" userId="e383f168-4dd3-47fa-9279-7ed775effd25" providerId="ADAL" clId="{41F6641F-AC0D-FF4D-BCF4-912405720395}" dt="2023-09-01T01:17:20.463" v="6634" actId="14100"/>
          <ac:spMkLst>
            <pc:docMk/>
            <pc:sldMk cId="3970200303" sldId="468"/>
            <ac:spMk id="3" creationId="{120A1115-D7D4-7339-5C91-1D852BEDABE6}"/>
          </ac:spMkLst>
        </pc:spChg>
        <pc:spChg chg="add del mod">
          <ac:chgData name="Mandvi Singh" userId="e383f168-4dd3-47fa-9279-7ed775effd25" providerId="ADAL" clId="{41F6641F-AC0D-FF4D-BCF4-912405720395}" dt="2023-09-01T01:12:37.373" v="6432" actId="478"/>
          <ac:spMkLst>
            <pc:docMk/>
            <pc:sldMk cId="3970200303" sldId="468"/>
            <ac:spMk id="4" creationId="{822099CD-05EE-8429-E125-E74040188C2D}"/>
          </ac:spMkLst>
        </pc:spChg>
        <pc:spChg chg="add mod">
          <ac:chgData name="Mandvi Singh" userId="e383f168-4dd3-47fa-9279-7ed775effd25" providerId="ADAL" clId="{41F6641F-AC0D-FF4D-BCF4-912405720395}" dt="2023-09-01T01:17:48.292" v="6657" actId="20577"/>
          <ac:spMkLst>
            <pc:docMk/>
            <pc:sldMk cId="3970200303" sldId="468"/>
            <ac:spMk id="5" creationId="{2BB574C5-A2D8-0374-5B68-AF1C79D1BAAC}"/>
          </ac:spMkLst>
        </pc:spChg>
        <pc:spChg chg="add mod">
          <ac:chgData name="Mandvi Singh" userId="e383f168-4dd3-47fa-9279-7ed775effd25" providerId="ADAL" clId="{41F6641F-AC0D-FF4D-BCF4-912405720395}" dt="2023-09-01T01:17:45.791" v="6655" actId="1035"/>
          <ac:spMkLst>
            <pc:docMk/>
            <pc:sldMk cId="3970200303" sldId="468"/>
            <ac:spMk id="6" creationId="{D5499B83-A5CE-7971-401A-BC7161CC82D1}"/>
          </ac:spMkLst>
        </pc:spChg>
        <pc:spChg chg="mod">
          <ac:chgData name="Mandvi Singh" userId="e383f168-4dd3-47fa-9279-7ed775effd25" providerId="ADAL" clId="{41F6641F-AC0D-FF4D-BCF4-912405720395}" dt="2023-08-31T14:25:17.524" v="5798" actId="313"/>
          <ac:spMkLst>
            <pc:docMk/>
            <pc:sldMk cId="3970200303" sldId="468"/>
            <ac:spMk id="19" creationId="{59B8DE38-675D-9712-B633-C89FA26EAD80}"/>
          </ac:spMkLst>
        </pc:spChg>
        <pc:picChg chg="add mod">
          <ac:chgData name="Mandvi Singh" userId="e383f168-4dd3-47fa-9279-7ed775effd25" providerId="ADAL" clId="{41F6641F-AC0D-FF4D-BCF4-912405720395}" dt="2023-09-01T01:17:52.497" v="6658" actId="14100"/>
          <ac:picMkLst>
            <pc:docMk/>
            <pc:sldMk cId="3970200303" sldId="468"/>
            <ac:picMk id="8" creationId="{D3A6AE97-6297-35B3-DF3C-6C69E005FB65}"/>
          </ac:picMkLst>
        </pc:picChg>
      </pc:sldChg>
      <pc:sldChg chg="addSp delSp modSp add mod">
        <pc:chgData name="Mandvi Singh" userId="e383f168-4dd3-47fa-9279-7ed775effd25" providerId="ADAL" clId="{41F6641F-AC0D-FF4D-BCF4-912405720395}" dt="2023-09-01T03:27:26.302" v="7760" actId="1037"/>
        <pc:sldMkLst>
          <pc:docMk/>
          <pc:sldMk cId="1634826081" sldId="469"/>
        </pc:sldMkLst>
        <pc:spChg chg="del">
          <ac:chgData name="Mandvi Singh" userId="e383f168-4dd3-47fa-9279-7ed775effd25" providerId="ADAL" clId="{41F6641F-AC0D-FF4D-BCF4-912405720395}" dt="2023-09-01T01:29:41.061" v="6987" actId="478"/>
          <ac:spMkLst>
            <pc:docMk/>
            <pc:sldMk cId="1634826081" sldId="469"/>
            <ac:spMk id="11" creationId="{7552B2D1-17B6-F84B-E685-B6676ADD608B}"/>
          </ac:spMkLst>
        </pc:spChg>
        <pc:spChg chg="del">
          <ac:chgData name="Mandvi Singh" userId="e383f168-4dd3-47fa-9279-7ed775effd25" providerId="ADAL" clId="{41F6641F-AC0D-FF4D-BCF4-912405720395}" dt="2023-09-01T01:29:41.061" v="6987" actId="478"/>
          <ac:spMkLst>
            <pc:docMk/>
            <pc:sldMk cId="1634826081" sldId="469"/>
            <ac:spMk id="13" creationId="{33F4A7C4-6F2A-37A5-0FD3-AAE110A96AB1}"/>
          </ac:spMkLst>
        </pc:spChg>
        <pc:spChg chg="del">
          <ac:chgData name="Mandvi Singh" userId="e383f168-4dd3-47fa-9279-7ed775effd25" providerId="ADAL" clId="{41F6641F-AC0D-FF4D-BCF4-912405720395}" dt="2023-09-01T01:29:41.061" v="6987" actId="478"/>
          <ac:spMkLst>
            <pc:docMk/>
            <pc:sldMk cId="1634826081" sldId="469"/>
            <ac:spMk id="14" creationId="{7568B706-BEF5-27F5-20DC-124A54019C46}"/>
          </ac:spMkLst>
        </pc:spChg>
        <pc:spChg chg="del">
          <ac:chgData name="Mandvi Singh" userId="e383f168-4dd3-47fa-9279-7ed775effd25" providerId="ADAL" clId="{41F6641F-AC0D-FF4D-BCF4-912405720395}" dt="2023-09-01T01:29:41.061" v="6987" actId="478"/>
          <ac:spMkLst>
            <pc:docMk/>
            <pc:sldMk cId="1634826081" sldId="469"/>
            <ac:spMk id="16" creationId="{9FB88F27-E178-036B-0327-8F7B2F1D1919}"/>
          </ac:spMkLst>
        </pc:spChg>
        <pc:spChg chg="mod">
          <ac:chgData name="Mandvi Singh" userId="e383f168-4dd3-47fa-9279-7ed775effd25" providerId="ADAL" clId="{41F6641F-AC0D-FF4D-BCF4-912405720395}" dt="2023-09-01T01:30:10.086" v="7049" actId="20577"/>
          <ac:spMkLst>
            <pc:docMk/>
            <pc:sldMk cId="1634826081" sldId="469"/>
            <ac:spMk id="19" creationId="{59B8DE38-675D-9712-B633-C89FA26EAD80}"/>
          </ac:spMkLst>
        </pc:spChg>
        <pc:spChg chg="del">
          <ac:chgData name="Mandvi Singh" userId="e383f168-4dd3-47fa-9279-7ed775effd25" providerId="ADAL" clId="{41F6641F-AC0D-FF4D-BCF4-912405720395}" dt="2023-09-01T01:29:41.061" v="6987" actId="478"/>
          <ac:spMkLst>
            <pc:docMk/>
            <pc:sldMk cId="1634826081" sldId="469"/>
            <ac:spMk id="23" creationId="{BCCD3BE7-C74A-DAA4-2828-144CCA40C165}"/>
          </ac:spMkLst>
        </pc:spChg>
        <pc:spChg chg="del">
          <ac:chgData name="Mandvi Singh" userId="e383f168-4dd3-47fa-9279-7ed775effd25" providerId="ADAL" clId="{41F6641F-AC0D-FF4D-BCF4-912405720395}" dt="2023-09-01T01:29:41.061" v="6987" actId="478"/>
          <ac:spMkLst>
            <pc:docMk/>
            <pc:sldMk cId="1634826081" sldId="469"/>
            <ac:spMk id="24" creationId="{B66BBD6F-1392-B218-264E-4210A15A0020}"/>
          </ac:spMkLst>
        </pc:spChg>
        <pc:picChg chg="add mod">
          <ac:chgData name="Mandvi Singh" userId="e383f168-4dd3-47fa-9279-7ed775effd25" providerId="ADAL" clId="{41F6641F-AC0D-FF4D-BCF4-912405720395}" dt="2023-09-01T03:27:18.699" v="7742" actId="14100"/>
          <ac:picMkLst>
            <pc:docMk/>
            <pc:sldMk cId="1634826081" sldId="469"/>
            <ac:picMk id="2" creationId="{3340201C-4730-4E60-D7E4-19BA6A80B9B5}"/>
          </ac:picMkLst>
        </pc:picChg>
        <pc:picChg chg="add mod">
          <ac:chgData name="Mandvi Singh" userId="e383f168-4dd3-47fa-9279-7ed775effd25" providerId="ADAL" clId="{41F6641F-AC0D-FF4D-BCF4-912405720395}" dt="2023-09-01T03:26:55.281" v="7736" actId="1076"/>
          <ac:picMkLst>
            <pc:docMk/>
            <pc:sldMk cId="1634826081" sldId="469"/>
            <ac:picMk id="3" creationId="{70A2C045-D11A-CA6E-B7BB-ECEA3A5AC93C}"/>
          </ac:picMkLst>
        </pc:picChg>
        <pc:picChg chg="add mod">
          <ac:chgData name="Mandvi Singh" userId="e383f168-4dd3-47fa-9279-7ed775effd25" providerId="ADAL" clId="{41F6641F-AC0D-FF4D-BCF4-912405720395}" dt="2023-09-01T03:25:50.300" v="7720" actId="1076"/>
          <ac:picMkLst>
            <pc:docMk/>
            <pc:sldMk cId="1634826081" sldId="469"/>
            <ac:picMk id="4" creationId="{EC8B61C1-4319-9F3C-0BEB-708D0A5D24EE}"/>
          </ac:picMkLst>
        </pc:picChg>
        <pc:picChg chg="add mod">
          <ac:chgData name="Mandvi Singh" userId="e383f168-4dd3-47fa-9279-7ed775effd25" providerId="ADAL" clId="{41F6641F-AC0D-FF4D-BCF4-912405720395}" dt="2023-09-01T03:27:26.302" v="7760" actId="1037"/>
          <ac:picMkLst>
            <pc:docMk/>
            <pc:sldMk cId="1634826081" sldId="469"/>
            <ac:picMk id="5" creationId="{2F7E2E2E-B37C-492A-0F9D-EA48527449EE}"/>
          </ac:picMkLst>
        </pc:picChg>
        <pc:picChg chg="add mod">
          <ac:chgData name="Mandvi Singh" userId="e383f168-4dd3-47fa-9279-7ed775effd25" providerId="ADAL" clId="{41F6641F-AC0D-FF4D-BCF4-912405720395}" dt="2023-09-01T03:27:03.884" v="7738" actId="1076"/>
          <ac:picMkLst>
            <pc:docMk/>
            <pc:sldMk cId="1634826081" sldId="469"/>
            <ac:picMk id="6" creationId="{C585F766-7BB6-DACF-E159-98AB7688874E}"/>
          </ac:picMkLst>
        </pc:picChg>
        <pc:picChg chg="add del mod">
          <ac:chgData name="Mandvi Singh" userId="e383f168-4dd3-47fa-9279-7ed775effd25" providerId="ADAL" clId="{41F6641F-AC0D-FF4D-BCF4-912405720395}" dt="2023-09-01T03:26:19.150" v="7728" actId="478"/>
          <ac:picMkLst>
            <pc:docMk/>
            <pc:sldMk cId="1634826081" sldId="469"/>
            <ac:picMk id="8" creationId="{45FAC82E-4B1E-5993-F703-30387BBDEC89}"/>
          </ac:picMkLst>
        </pc:picChg>
        <pc:picChg chg="add mod">
          <ac:chgData name="Mandvi Singh" userId="e383f168-4dd3-47fa-9279-7ed775effd25" providerId="ADAL" clId="{41F6641F-AC0D-FF4D-BCF4-912405720395}" dt="2023-09-01T03:27:09.665" v="7740" actId="1076"/>
          <ac:picMkLst>
            <pc:docMk/>
            <pc:sldMk cId="1634826081" sldId="469"/>
            <ac:picMk id="10" creationId="{BFBC11D6-872C-E525-AB7C-223ED2BEF28E}"/>
          </ac:picMkLst>
        </pc:picChg>
      </pc:sldChg>
      <pc:sldChg chg="addSp delSp modSp add del mod">
        <pc:chgData name="Mandvi Singh" userId="e383f168-4dd3-47fa-9279-7ed775effd25" providerId="ADAL" clId="{41F6641F-AC0D-FF4D-BCF4-912405720395}" dt="2023-09-01T01:28:44.604" v="6949" actId="2696"/>
        <pc:sldMkLst>
          <pc:docMk/>
          <pc:sldMk cId="2615212074" sldId="470"/>
        </pc:sldMkLst>
        <pc:spChg chg="add mod">
          <ac:chgData name="Mandvi Singh" userId="e383f168-4dd3-47fa-9279-7ed775effd25" providerId="ADAL" clId="{41F6641F-AC0D-FF4D-BCF4-912405720395}" dt="2023-09-01T01:28:38.902" v="6948" actId="12"/>
          <ac:spMkLst>
            <pc:docMk/>
            <pc:sldMk cId="2615212074" sldId="470"/>
            <ac:spMk id="3" creationId="{56FDE3BA-D275-BC79-4BCC-0A60430B1734}"/>
          </ac:spMkLst>
        </pc:spChg>
        <pc:graphicFrameChg chg="del">
          <ac:chgData name="Mandvi Singh" userId="e383f168-4dd3-47fa-9279-7ed775effd25" providerId="ADAL" clId="{41F6641F-AC0D-FF4D-BCF4-912405720395}" dt="2023-09-01T01:27:43.921" v="6931" actId="478"/>
          <ac:graphicFrameMkLst>
            <pc:docMk/>
            <pc:sldMk cId="2615212074" sldId="470"/>
            <ac:graphicFrameMk id="4" creationId="{1FF048D2-AFCE-6A5A-13F3-8A6EEB646476}"/>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87AF07-EB62-1540-8F1F-7E31868D8CF2}" type="doc">
      <dgm:prSet loTypeId="urn:microsoft.com/office/officeart/2009/3/layout/StepUpProcess" loCatId="" qsTypeId="urn:microsoft.com/office/officeart/2005/8/quickstyle/simple1" qsCatId="simple" csTypeId="urn:microsoft.com/office/officeart/2005/8/colors/accent0_3" csCatId="mainScheme" phldr="1"/>
      <dgm:spPr/>
      <dgm:t>
        <a:bodyPr/>
        <a:lstStyle/>
        <a:p>
          <a:endParaRPr lang="en-GB"/>
        </a:p>
      </dgm:t>
    </dgm:pt>
    <dgm:pt modelId="{CB5ACBDA-4C17-514F-B718-D4AD96093350}">
      <dgm:prSet phldrT="[Text]" custT="1"/>
      <dgm:spPr/>
      <dgm:t>
        <a:bodyPr/>
        <a:lstStyle/>
        <a:p>
          <a:r>
            <a:rPr lang="en-IN" sz="1400" dirty="0">
              <a:effectLst/>
              <a:latin typeface="Oswald" pitchFamily="2" charset="77"/>
              <a:ea typeface="Calibri" panose="020F0502020204030204" pitchFamily="34" charset="0"/>
              <a:cs typeface="Times New Roman" panose="02020603050405020304" pitchFamily="18" charset="0"/>
            </a:rPr>
            <a:t>Determine future land use</a:t>
          </a:r>
          <a:endParaRPr lang="en-GB" sz="1400" dirty="0">
            <a:latin typeface="Oswald" pitchFamily="2" charset="77"/>
          </a:endParaRPr>
        </a:p>
      </dgm:t>
    </dgm:pt>
    <dgm:pt modelId="{00CFEBEF-2A49-0143-BA0C-E089FBB04D8C}" type="parTrans" cxnId="{994B4B87-A2FA-2541-8BB5-198E9A46AA45}">
      <dgm:prSet/>
      <dgm:spPr/>
      <dgm:t>
        <a:bodyPr/>
        <a:lstStyle/>
        <a:p>
          <a:endParaRPr lang="en-GB" sz="1400">
            <a:latin typeface="Oswald" pitchFamily="2" charset="77"/>
          </a:endParaRPr>
        </a:p>
      </dgm:t>
    </dgm:pt>
    <dgm:pt modelId="{40BEE6A0-266C-FD4B-BC14-16AA5D9E2E8C}" type="sibTrans" cxnId="{994B4B87-A2FA-2541-8BB5-198E9A46AA45}">
      <dgm:prSet/>
      <dgm:spPr/>
      <dgm:t>
        <a:bodyPr/>
        <a:lstStyle/>
        <a:p>
          <a:endParaRPr lang="en-GB" sz="1400">
            <a:latin typeface="Oswald" pitchFamily="2" charset="77"/>
          </a:endParaRPr>
        </a:p>
      </dgm:t>
    </dgm:pt>
    <dgm:pt modelId="{EA6619B0-2BA3-2148-A467-239D03FCA2F2}">
      <dgm:prSet phldrT="[Text]" custT="1"/>
      <dgm:spPr/>
      <dgm:t>
        <a:bodyPr/>
        <a:lstStyle/>
        <a:p>
          <a:pPr>
            <a:buFont typeface="Symbol" pitchFamily="2" charset="2"/>
            <a:buChar char=""/>
          </a:pPr>
          <a:r>
            <a:rPr lang="en-IN" sz="1400" dirty="0">
              <a:effectLst/>
              <a:latin typeface="Oswald" pitchFamily="2" charset="77"/>
              <a:ea typeface="Calibri" panose="020F0502020204030204" pitchFamily="34" charset="0"/>
              <a:cs typeface="Times New Roman" panose="02020603050405020304" pitchFamily="18" charset="0"/>
            </a:rPr>
            <a:t>Undertake Environmental Impact Assessment  </a:t>
          </a:r>
          <a:endParaRPr lang="en-GB" sz="1400" dirty="0">
            <a:latin typeface="Oswald" pitchFamily="2" charset="77"/>
          </a:endParaRPr>
        </a:p>
      </dgm:t>
    </dgm:pt>
    <dgm:pt modelId="{FE3D24DB-CD77-D44F-B0B7-2EA7241A7D17}" type="parTrans" cxnId="{2C5DC091-DB06-034F-B06B-09B20D009FB8}">
      <dgm:prSet/>
      <dgm:spPr/>
      <dgm:t>
        <a:bodyPr/>
        <a:lstStyle/>
        <a:p>
          <a:endParaRPr lang="en-GB" sz="1400">
            <a:latin typeface="Oswald" pitchFamily="2" charset="77"/>
          </a:endParaRPr>
        </a:p>
      </dgm:t>
    </dgm:pt>
    <dgm:pt modelId="{FDE03DB6-DA9A-F349-A32E-14472333A84D}" type="sibTrans" cxnId="{2C5DC091-DB06-034F-B06B-09B20D009FB8}">
      <dgm:prSet/>
      <dgm:spPr/>
      <dgm:t>
        <a:bodyPr/>
        <a:lstStyle/>
        <a:p>
          <a:endParaRPr lang="en-GB" sz="1400">
            <a:latin typeface="Oswald" pitchFamily="2" charset="77"/>
          </a:endParaRPr>
        </a:p>
      </dgm:t>
    </dgm:pt>
    <dgm:pt modelId="{DB9688D0-1BD2-C941-AD1D-E55871F9FB78}">
      <dgm:prSet phldrT="[Text]" custT="1"/>
      <dgm:spPr/>
      <dgm:t>
        <a:bodyPr/>
        <a:lstStyle/>
        <a:p>
          <a:r>
            <a:rPr lang="en-IN" sz="1400" dirty="0">
              <a:latin typeface="Oswald" pitchFamily="2" charset="77"/>
              <a:ea typeface="Calibri" panose="020F0502020204030204" pitchFamily="34" charset="0"/>
              <a:cs typeface="Times New Roman" panose="02020603050405020304" pitchFamily="18" charset="0"/>
            </a:rPr>
            <a:t>P</a:t>
          </a:r>
          <a:r>
            <a:rPr lang="en-IN" sz="1400" dirty="0">
              <a:effectLst/>
              <a:latin typeface="Oswald" pitchFamily="2" charset="77"/>
              <a:ea typeface="Calibri" panose="020F0502020204030204" pitchFamily="34" charset="0"/>
              <a:cs typeface="Times New Roman" panose="02020603050405020304" pitchFamily="18" charset="0"/>
            </a:rPr>
            <a:t>repare Environmental Management Plan </a:t>
          </a:r>
          <a:endParaRPr lang="en-GB" sz="1400" dirty="0">
            <a:latin typeface="Oswald" pitchFamily="2" charset="77"/>
          </a:endParaRPr>
        </a:p>
      </dgm:t>
    </dgm:pt>
    <dgm:pt modelId="{BAC4767B-A095-E24F-82AD-64E769C0F71B}" type="parTrans" cxnId="{A4B9DF84-AFF2-1541-A770-C2745E25F004}">
      <dgm:prSet/>
      <dgm:spPr/>
      <dgm:t>
        <a:bodyPr/>
        <a:lstStyle/>
        <a:p>
          <a:endParaRPr lang="en-GB" sz="1400">
            <a:latin typeface="Oswald" pitchFamily="2" charset="77"/>
          </a:endParaRPr>
        </a:p>
      </dgm:t>
    </dgm:pt>
    <dgm:pt modelId="{F0524B89-690A-1748-9162-9F4ADD23524B}" type="sibTrans" cxnId="{A4B9DF84-AFF2-1541-A770-C2745E25F004}">
      <dgm:prSet/>
      <dgm:spPr/>
      <dgm:t>
        <a:bodyPr/>
        <a:lstStyle/>
        <a:p>
          <a:endParaRPr lang="en-GB" sz="1400">
            <a:latin typeface="Oswald" pitchFamily="2" charset="77"/>
          </a:endParaRPr>
        </a:p>
      </dgm:t>
    </dgm:pt>
    <dgm:pt modelId="{1CE37F39-1067-4F41-A96C-8EB86F1FC69A}">
      <dgm:prSet custT="1"/>
      <dgm:spPr/>
      <dgm:t>
        <a:bodyPr/>
        <a:lstStyle/>
        <a:p>
          <a:r>
            <a:rPr lang="en-GB" sz="1400" dirty="0">
              <a:latin typeface="Oswald" pitchFamily="2" charset="77"/>
            </a:rPr>
            <a:t>Secure approvals, clearances &amp; consents  </a:t>
          </a:r>
        </a:p>
      </dgm:t>
    </dgm:pt>
    <dgm:pt modelId="{49CEF3BE-B036-E349-B337-7B390CBD7AB8}" type="parTrans" cxnId="{1E1B2270-4B78-C849-90C4-7C05AEF05688}">
      <dgm:prSet/>
      <dgm:spPr/>
      <dgm:t>
        <a:bodyPr/>
        <a:lstStyle/>
        <a:p>
          <a:endParaRPr lang="en-GB" sz="1400">
            <a:latin typeface="Oswald" pitchFamily="2" charset="77"/>
          </a:endParaRPr>
        </a:p>
      </dgm:t>
    </dgm:pt>
    <dgm:pt modelId="{8314AE26-FFAA-1742-913D-02F10C64AAFD}" type="sibTrans" cxnId="{1E1B2270-4B78-C849-90C4-7C05AEF05688}">
      <dgm:prSet/>
      <dgm:spPr/>
      <dgm:t>
        <a:bodyPr/>
        <a:lstStyle/>
        <a:p>
          <a:endParaRPr lang="en-GB" sz="1400">
            <a:latin typeface="Oswald" pitchFamily="2" charset="77"/>
          </a:endParaRPr>
        </a:p>
      </dgm:t>
    </dgm:pt>
    <dgm:pt modelId="{7640A519-5BD7-CB4B-ADED-82767FF11649}">
      <dgm:prSet custT="1"/>
      <dgm:spPr/>
      <dgm:t>
        <a:bodyPr/>
        <a:lstStyle/>
        <a:p>
          <a:r>
            <a:rPr lang="en-GB" sz="1400" dirty="0">
              <a:latin typeface="Oswald" pitchFamily="2" charset="77"/>
            </a:rPr>
            <a:t>Set up team for project execution </a:t>
          </a:r>
        </a:p>
      </dgm:t>
    </dgm:pt>
    <dgm:pt modelId="{3E95B837-664F-434D-842F-7174CB442D49}" type="parTrans" cxnId="{08196786-036F-154E-89FB-8443681428C5}">
      <dgm:prSet/>
      <dgm:spPr/>
      <dgm:t>
        <a:bodyPr/>
        <a:lstStyle/>
        <a:p>
          <a:endParaRPr lang="en-GB" sz="1400">
            <a:latin typeface="Oswald" pitchFamily="2" charset="77"/>
          </a:endParaRPr>
        </a:p>
      </dgm:t>
    </dgm:pt>
    <dgm:pt modelId="{C77D4876-51B1-124A-8805-9E4926A56591}" type="sibTrans" cxnId="{08196786-036F-154E-89FB-8443681428C5}">
      <dgm:prSet/>
      <dgm:spPr/>
      <dgm:t>
        <a:bodyPr/>
        <a:lstStyle/>
        <a:p>
          <a:endParaRPr lang="en-GB" sz="1400">
            <a:latin typeface="Oswald" pitchFamily="2" charset="77"/>
          </a:endParaRPr>
        </a:p>
      </dgm:t>
    </dgm:pt>
    <dgm:pt modelId="{8507110D-14BB-104D-8D7D-E19B9071229C}">
      <dgm:prSet custT="1"/>
      <dgm:spPr/>
      <dgm:t>
        <a:bodyPr/>
        <a:lstStyle/>
        <a:p>
          <a:r>
            <a:rPr lang="en-GB" sz="1400" dirty="0">
              <a:latin typeface="Oswald" pitchFamily="2" charset="77"/>
            </a:rPr>
            <a:t>Execute dismantling and clean up </a:t>
          </a:r>
        </a:p>
      </dgm:t>
    </dgm:pt>
    <dgm:pt modelId="{A5C6F467-A541-874F-B32F-4B7F663A4330}" type="parTrans" cxnId="{50D55D88-ED39-C447-A9E8-2908FBB146AD}">
      <dgm:prSet/>
      <dgm:spPr/>
      <dgm:t>
        <a:bodyPr/>
        <a:lstStyle/>
        <a:p>
          <a:endParaRPr lang="en-GB" sz="1400">
            <a:latin typeface="Oswald" pitchFamily="2" charset="77"/>
          </a:endParaRPr>
        </a:p>
      </dgm:t>
    </dgm:pt>
    <dgm:pt modelId="{57604091-F6B8-6D47-8007-63DCE78636C9}" type="sibTrans" cxnId="{50D55D88-ED39-C447-A9E8-2908FBB146AD}">
      <dgm:prSet/>
      <dgm:spPr/>
      <dgm:t>
        <a:bodyPr/>
        <a:lstStyle/>
        <a:p>
          <a:endParaRPr lang="en-GB" sz="1400">
            <a:latin typeface="Oswald" pitchFamily="2" charset="77"/>
          </a:endParaRPr>
        </a:p>
      </dgm:t>
    </dgm:pt>
    <dgm:pt modelId="{3E50CFED-68BD-8D44-B252-498404C8F952}">
      <dgm:prSet custT="1"/>
      <dgm:spPr/>
      <dgm:t>
        <a:bodyPr/>
        <a:lstStyle/>
        <a:p>
          <a:r>
            <a:rPr lang="en-GB" sz="1400" dirty="0">
              <a:latin typeface="Oswald" pitchFamily="2" charset="77"/>
            </a:rPr>
            <a:t>Periodic regulatory  inspections</a:t>
          </a:r>
        </a:p>
      </dgm:t>
    </dgm:pt>
    <dgm:pt modelId="{D13C3B0B-42CB-064E-AC45-30C9539E41E7}" type="parTrans" cxnId="{92071497-2888-E04A-91B7-B475113793D8}">
      <dgm:prSet/>
      <dgm:spPr/>
      <dgm:t>
        <a:bodyPr/>
        <a:lstStyle/>
        <a:p>
          <a:endParaRPr lang="en-GB" sz="1400">
            <a:latin typeface="Oswald" pitchFamily="2" charset="77"/>
          </a:endParaRPr>
        </a:p>
      </dgm:t>
    </dgm:pt>
    <dgm:pt modelId="{9DAED93D-D212-5D4D-A04B-9AF81CFE035A}" type="sibTrans" cxnId="{92071497-2888-E04A-91B7-B475113793D8}">
      <dgm:prSet/>
      <dgm:spPr/>
      <dgm:t>
        <a:bodyPr/>
        <a:lstStyle/>
        <a:p>
          <a:endParaRPr lang="en-GB" sz="1400">
            <a:latin typeface="Oswald" pitchFamily="2" charset="77"/>
          </a:endParaRPr>
        </a:p>
      </dgm:t>
    </dgm:pt>
    <dgm:pt modelId="{B3E3229A-B457-7C4F-8239-E4D392294DEB}" type="pres">
      <dgm:prSet presAssocID="{1587AF07-EB62-1540-8F1F-7E31868D8CF2}" presName="rootnode" presStyleCnt="0">
        <dgm:presLayoutVars>
          <dgm:chMax/>
          <dgm:chPref/>
          <dgm:dir/>
          <dgm:animLvl val="lvl"/>
        </dgm:presLayoutVars>
      </dgm:prSet>
      <dgm:spPr/>
    </dgm:pt>
    <dgm:pt modelId="{8FF86ED3-FC80-4D4A-96F5-AD6FF467DCD0}" type="pres">
      <dgm:prSet presAssocID="{CB5ACBDA-4C17-514F-B718-D4AD96093350}" presName="composite" presStyleCnt="0"/>
      <dgm:spPr/>
    </dgm:pt>
    <dgm:pt modelId="{47B73D93-70F4-2E47-A83E-36479C2A6AE4}" type="pres">
      <dgm:prSet presAssocID="{CB5ACBDA-4C17-514F-B718-D4AD96093350}" presName="LShape" presStyleLbl="alignNode1" presStyleIdx="0" presStyleCnt="13"/>
      <dgm:spPr/>
    </dgm:pt>
    <dgm:pt modelId="{9394722F-8B9D-6C41-BD05-791CADCBD51C}" type="pres">
      <dgm:prSet presAssocID="{CB5ACBDA-4C17-514F-B718-D4AD96093350}" presName="ParentText" presStyleLbl="revTx" presStyleIdx="0" presStyleCnt="7">
        <dgm:presLayoutVars>
          <dgm:chMax val="0"/>
          <dgm:chPref val="0"/>
          <dgm:bulletEnabled val="1"/>
        </dgm:presLayoutVars>
      </dgm:prSet>
      <dgm:spPr/>
    </dgm:pt>
    <dgm:pt modelId="{FAE372E7-B5F7-AB46-93A6-1E97F66AF75C}" type="pres">
      <dgm:prSet presAssocID="{CB5ACBDA-4C17-514F-B718-D4AD96093350}" presName="Triangle" presStyleLbl="alignNode1" presStyleIdx="1" presStyleCnt="13"/>
      <dgm:spPr/>
    </dgm:pt>
    <dgm:pt modelId="{D28B9585-D6A4-4845-95E3-D30CFF0DF4D6}" type="pres">
      <dgm:prSet presAssocID="{40BEE6A0-266C-FD4B-BC14-16AA5D9E2E8C}" presName="sibTrans" presStyleCnt="0"/>
      <dgm:spPr/>
    </dgm:pt>
    <dgm:pt modelId="{51192090-5119-404D-838F-29B9F455F1E0}" type="pres">
      <dgm:prSet presAssocID="{40BEE6A0-266C-FD4B-BC14-16AA5D9E2E8C}" presName="space" presStyleCnt="0"/>
      <dgm:spPr/>
    </dgm:pt>
    <dgm:pt modelId="{C97ACFA9-A933-494C-96C0-BB0954DAEEB5}" type="pres">
      <dgm:prSet presAssocID="{EA6619B0-2BA3-2148-A467-239D03FCA2F2}" presName="composite" presStyleCnt="0"/>
      <dgm:spPr/>
    </dgm:pt>
    <dgm:pt modelId="{26F332F2-4F61-D741-BD13-A7A4FB4036D4}" type="pres">
      <dgm:prSet presAssocID="{EA6619B0-2BA3-2148-A467-239D03FCA2F2}" presName="LShape" presStyleLbl="alignNode1" presStyleIdx="2" presStyleCnt="13"/>
      <dgm:spPr/>
    </dgm:pt>
    <dgm:pt modelId="{415FF266-6BBB-914A-8590-C00739EADF02}" type="pres">
      <dgm:prSet presAssocID="{EA6619B0-2BA3-2148-A467-239D03FCA2F2}" presName="ParentText" presStyleLbl="revTx" presStyleIdx="1" presStyleCnt="7" custScaleX="112690" custLinFactNeighborX="8648">
        <dgm:presLayoutVars>
          <dgm:chMax val="0"/>
          <dgm:chPref val="0"/>
          <dgm:bulletEnabled val="1"/>
        </dgm:presLayoutVars>
      </dgm:prSet>
      <dgm:spPr/>
    </dgm:pt>
    <dgm:pt modelId="{BD1B9E42-E794-3D40-935D-302DE219B17D}" type="pres">
      <dgm:prSet presAssocID="{EA6619B0-2BA3-2148-A467-239D03FCA2F2}" presName="Triangle" presStyleLbl="alignNode1" presStyleIdx="3" presStyleCnt="13"/>
      <dgm:spPr/>
    </dgm:pt>
    <dgm:pt modelId="{5BBA0C4C-8017-1D41-A231-6C096219A937}" type="pres">
      <dgm:prSet presAssocID="{FDE03DB6-DA9A-F349-A32E-14472333A84D}" presName="sibTrans" presStyleCnt="0"/>
      <dgm:spPr/>
    </dgm:pt>
    <dgm:pt modelId="{4DC8E531-FAC8-9E49-A17C-393181E6DA9F}" type="pres">
      <dgm:prSet presAssocID="{FDE03DB6-DA9A-F349-A32E-14472333A84D}" presName="space" presStyleCnt="0"/>
      <dgm:spPr/>
    </dgm:pt>
    <dgm:pt modelId="{9135B256-3D76-594A-A48D-D5F01730199B}" type="pres">
      <dgm:prSet presAssocID="{DB9688D0-1BD2-C941-AD1D-E55871F9FB78}" presName="composite" presStyleCnt="0"/>
      <dgm:spPr/>
    </dgm:pt>
    <dgm:pt modelId="{6ECD8D74-1467-6946-91F2-FE302B4B0522}" type="pres">
      <dgm:prSet presAssocID="{DB9688D0-1BD2-C941-AD1D-E55871F9FB78}" presName="LShape" presStyleLbl="alignNode1" presStyleIdx="4" presStyleCnt="13"/>
      <dgm:spPr/>
    </dgm:pt>
    <dgm:pt modelId="{9F26D103-1490-424E-B750-5C0FA1EC74BD}" type="pres">
      <dgm:prSet presAssocID="{DB9688D0-1BD2-C941-AD1D-E55871F9FB78}" presName="ParentText" presStyleLbl="revTx" presStyleIdx="2" presStyleCnt="7" custScaleX="121975" custLinFactNeighborX="14053">
        <dgm:presLayoutVars>
          <dgm:chMax val="0"/>
          <dgm:chPref val="0"/>
          <dgm:bulletEnabled val="1"/>
        </dgm:presLayoutVars>
      </dgm:prSet>
      <dgm:spPr/>
    </dgm:pt>
    <dgm:pt modelId="{FF87DFC5-4703-064B-A4F9-6C712378C102}" type="pres">
      <dgm:prSet presAssocID="{DB9688D0-1BD2-C941-AD1D-E55871F9FB78}" presName="Triangle" presStyleLbl="alignNode1" presStyleIdx="5" presStyleCnt="13"/>
      <dgm:spPr/>
    </dgm:pt>
    <dgm:pt modelId="{9C6C4914-38A4-E449-B9FE-1402A1FF018E}" type="pres">
      <dgm:prSet presAssocID="{F0524B89-690A-1748-9162-9F4ADD23524B}" presName="sibTrans" presStyleCnt="0"/>
      <dgm:spPr/>
    </dgm:pt>
    <dgm:pt modelId="{906D5FD4-2ED0-764B-B82A-9D83702A16D9}" type="pres">
      <dgm:prSet presAssocID="{F0524B89-690A-1748-9162-9F4ADD23524B}" presName="space" presStyleCnt="0"/>
      <dgm:spPr/>
    </dgm:pt>
    <dgm:pt modelId="{E8848482-1A48-E14C-96A0-EBD26765A74C}" type="pres">
      <dgm:prSet presAssocID="{1CE37F39-1067-4F41-A96C-8EB86F1FC69A}" presName="composite" presStyleCnt="0"/>
      <dgm:spPr/>
    </dgm:pt>
    <dgm:pt modelId="{7F18C664-5B3D-9D4C-9F31-0FECD1AC682B}" type="pres">
      <dgm:prSet presAssocID="{1CE37F39-1067-4F41-A96C-8EB86F1FC69A}" presName="LShape" presStyleLbl="alignNode1" presStyleIdx="6" presStyleCnt="13"/>
      <dgm:spPr/>
    </dgm:pt>
    <dgm:pt modelId="{4C802ED4-5A34-0647-A841-8823E6EDC3BD}" type="pres">
      <dgm:prSet presAssocID="{1CE37F39-1067-4F41-A96C-8EB86F1FC69A}" presName="ParentText" presStyleLbl="revTx" presStyleIdx="3" presStyleCnt="7" custScaleX="118176" custLinFactNeighborX="11891">
        <dgm:presLayoutVars>
          <dgm:chMax val="0"/>
          <dgm:chPref val="0"/>
          <dgm:bulletEnabled val="1"/>
        </dgm:presLayoutVars>
      </dgm:prSet>
      <dgm:spPr/>
    </dgm:pt>
    <dgm:pt modelId="{47479276-E9F8-0344-B83D-434088C4D833}" type="pres">
      <dgm:prSet presAssocID="{1CE37F39-1067-4F41-A96C-8EB86F1FC69A}" presName="Triangle" presStyleLbl="alignNode1" presStyleIdx="7" presStyleCnt="13"/>
      <dgm:spPr/>
    </dgm:pt>
    <dgm:pt modelId="{AD402050-AAF3-3343-8BB9-1A68986B9BDF}" type="pres">
      <dgm:prSet presAssocID="{8314AE26-FFAA-1742-913D-02F10C64AAFD}" presName="sibTrans" presStyleCnt="0"/>
      <dgm:spPr/>
    </dgm:pt>
    <dgm:pt modelId="{C026CB7E-AE1F-0C40-9313-E4811B72F1AA}" type="pres">
      <dgm:prSet presAssocID="{8314AE26-FFAA-1742-913D-02F10C64AAFD}" presName="space" presStyleCnt="0"/>
      <dgm:spPr/>
    </dgm:pt>
    <dgm:pt modelId="{965AB3D2-C279-544D-84A7-ED073F310C76}" type="pres">
      <dgm:prSet presAssocID="{7640A519-5BD7-CB4B-ADED-82767FF11649}" presName="composite" presStyleCnt="0"/>
      <dgm:spPr/>
    </dgm:pt>
    <dgm:pt modelId="{86D766ED-8494-E545-A849-A92C83939C50}" type="pres">
      <dgm:prSet presAssocID="{7640A519-5BD7-CB4B-ADED-82767FF11649}" presName="LShape" presStyleLbl="alignNode1" presStyleIdx="8" presStyleCnt="13"/>
      <dgm:spPr/>
    </dgm:pt>
    <dgm:pt modelId="{E5EBC6BF-A48A-194C-8AE7-44A7827A46E9}" type="pres">
      <dgm:prSet presAssocID="{7640A519-5BD7-CB4B-ADED-82767FF11649}" presName="ParentText" presStyleLbl="revTx" presStyleIdx="4" presStyleCnt="7">
        <dgm:presLayoutVars>
          <dgm:chMax val="0"/>
          <dgm:chPref val="0"/>
          <dgm:bulletEnabled val="1"/>
        </dgm:presLayoutVars>
      </dgm:prSet>
      <dgm:spPr/>
    </dgm:pt>
    <dgm:pt modelId="{F363C73C-9270-D748-92BB-928012EC0901}" type="pres">
      <dgm:prSet presAssocID="{7640A519-5BD7-CB4B-ADED-82767FF11649}" presName="Triangle" presStyleLbl="alignNode1" presStyleIdx="9" presStyleCnt="13"/>
      <dgm:spPr/>
    </dgm:pt>
    <dgm:pt modelId="{2AB6B112-328F-8842-B7F1-EDFA94924646}" type="pres">
      <dgm:prSet presAssocID="{C77D4876-51B1-124A-8805-9E4926A56591}" presName="sibTrans" presStyleCnt="0"/>
      <dgm:spPr/>
    </dgm:pt>
    <dgm:pt modelId="{C6D97426-8E3B-7644-B64F-7094BF0837E8}" type="pres">
      <dgm:prSet presAssocID="{C77D4876-51B1-124A-8805-9E4926A56591}" presName="space" presStyleCnt="0"/>
      <dgm:spPr/>
    </dgm:pt>
    <dgm:pt modelId="{3ABC0FC4-A676-9244-BABA-BBA28A279975}" type="pres">
      <dgm:prSet presAssocID="{8507110D-14BB-104D-8D7D-E19B9071229C}" presName="composite" presStyleCnt="0"/>
      <dgm:spPr/>
    </dgm:pt>
    <dgm:pt modelId="{496CD6B0-5F5C-BF41-BCB0-2AA161A14A9C}" type="pres">
      <dgm:prSet presAssocID="{8507110D-14BB-104D-8D7D-E19B9071229C}" presName="LShape" presStyleLbl="alignNode1" presStyleIdx="10" presStyleCnt="13"/>
      <dgm:spPr/>
    </dgm:pt>
    <dgm:pt modelId="{4A42ADA0-441F-CA41-B194-E2AB70067B87}" type="pres">
      <dgm:prSet presAssocID="{8507110D-14BB-104D-8D7D-E19B9071229C}" presName="ParentText" presStyleLbl="revTx" presStyleIdx="5" presStyleCnt="7">
        <dgm:presLayoutVars>
          <dgm:chMax val="0"/>
          <dgm:chPref val="0"/>
          <dgm:bulletEnabled val="1"/>
        </dgm:presLayoutVars>
      </dgm:prSet>
      <dgm:spPr/>
    </dgm:pt>
    <dgm:pt modelId="{B7FEC75A-6EAB-C246-9D33-0A31BD08AC6C}" type="pres">
      <dgm:prSet presAssocID="{8507110D-14BB-104D-8D7D-E19B9071229C}" presName="Triangle" presStyleLbl="alignNode1" presStyleIdx="11" presStyleCnt="13"/>
      <dgm:spPr/>
    </dgm:pt>
    <dgm:pt modelId="{F8047324-FCB3-F749-AAB7-2E4C20DD0C73}" type="pres">
      <dgm:prSet presAssocID="{57604091-F6B8-6D47-8007-63DCE78636C9}" presName="sibTrans" presStyleCnt="0"/>
      <dgm:spPr/>
    </dgm:pt>
    <dgm:pt modelId="{2C2BC613-01F0-4C41-9915-F100A646ED04}" type="pres">
      <dgm:prSet presAssocID="{57604091-F6B8-6D47-8007-63DCE78636C9}" presName="space" presStyleCnt="0"/>
      <dgm:spPr/>
    </dgm:pt>
    <dgm:pt modelId="{89FF731D-A79C-F744-A2E2-AA962B109495}" type="pres">
      <dgm:prSet presAssocID="{3E50CFED-68BD-8D44-B252-498404C8F952}" presName="composite" presStyleCnt="0"/>
      <dgm:spPr/>
    </dgm:pt>
    <dgm:pt modelId="{00165D29-E5EC-E446-B7E2-509D8B84169F}" type="pres">
      <dgm:prSet presAssocID="{3E50CFED-68BD-8D44-B252-498404C8F952}" presName="LShape" presStyleLbl="alignNode1" presStyleIdx="12" presStyleCnt="13"/>
      <dgm:spPr/>
    </dgm:pt>
    <dgm:pt modelId="{9B487E19-FA2F-B74A-B4FD-CA80A571FE2A}" type="pres">
      <dgm:prSet presAssocID="{3E50CFED-68BD-8D44-B252-498404C8F952}" presName="ParentText" presStyleLbl="revTx" presStyleIdx="6" presStyleCnt="7" custScaleX="98265" custLinFactNeighborX="1359">
        <dgm:presLayoutVars>
          <dgm:chMax val="0"/>
          <dgm:chPref val="0"/>
          <dgm:bulletEnabled val="1"/>
        </dgm:presLayoutVars>
      </dgm:prSet>
      <dgm:spPr/>
    </dgm:pt>
  </dgm:ptLst>
  <dgm:cxnLst>
    <dgm:cxn modelId="{B45C644D-51F1-5348-A09B-C0C136FCDB2C}" type="presOf" srcId="{8507110D-14BB-104D-8D7D-E19B9071229C}" destId="{4A42ADA0-441F-CA41-B194-E2AB70067B87}" srcOrd="0" destOrd="0" presId="urn:microsoft.com/office/officeart/2009/3/layout/StepUpProcess"/>
    <dgm:cxn modelId="{1E1B2270-4B78-C849-90C4-7C05AEF05688}" srcId="{1587AF07-EB62-1540-8F1F-7E31868D8CF2}" destId="{1CE37F39-1067-4F41-A96C-8EB86F1FC69A}" srcOrd="3" destOrd="0" parTransId="{49CEF3BE-B036-E349-B337-7B390CBD7AB8}" sibTransId="{8314AE26-FFAA-1742-913D-02F10C64AAFD}"/>
    <dgm:cxn modelId="{A4B9DF84-AFF2-1541-A770-C2745E25F004}" srcId="{1587AF07-EB62-1540-8F1F-7E31868D8CF2}" destId="{DB9688D0-1BD2-C941-AD1D-E55871F9FB78}" srcOrd="2" destOrd="0" parTransId="{BAC4767B-A095-E24F-82AD-64E769C0F71B}" sibTransId="{F0524B89-690A-1748-9162-9F4ADD23524B}"/>
    <dgm:cxn modelId="{D1CCFF84-1340-1041-A1BA-8B49A0667DF4}" type="presOf" srcId="{1CE37F39-1067-4F41-A96C-8EB86F1FC69A}" destId="{4C802ED4-5A34-0647-A841-8823E6EDC3BD}" srcOrd="0" destOrd="0" presId="urn:microsoft.com/office/officeart/2009/3/layout/StepUpProcess"/>
    <dgm:cxn modelId="{08196786-036F-154E-89FB-8443681428C5}" srcId="{1587AF07-EB62-1540-8F1F-7E31868D8CF2}" destId="{7640A519-5BD7-CB4B-ADED-82767FF11649}" srcOrd="4" destOrd="0" parTransId="{3E95B837-664F-434D-842F-7174CB442D49}" sibTransId="{C77D4876-51B1-124A-8805-9E4926A56591}"/>
    <dgm:cxn modelId="{994B4B87-A2FA-2541-8BB5-198E9A46AA45}" srcId="{1587AF07-EB62-1540-8F1F-7E31868D8CF2}" destId="{CB5ACBDA-4C17-514F-B718-D4AD96093350}" srcOrd="0" destOrd="0" parTransId="{00CFEBEF-2A49-0143-BA0C-E089FBB04D8C}" sibTransId="{40BEE6A0-266C-FD4B-BC14-16AA5D9E2E8C}"/>
    <dgm:cxn modelId="{50D55D88-ED39-C447-A9E8-2908FBB146AD}" srcId="{1587AF07-EB62-1540-8F1F-7E31868D8CF2}" destId="{8507110D-14BB-104D-8D7D-E19B9071229C}" srcOrd="5" destOrd="0" parTransId="{A5C6F467-A541-874F-B32F-4B7F663A4330}" sibTransId="{57604091-F6B8-6D47-8007-63DCE78636C9}"/>
    <dgm:cxn modelId="{2C5DC091-DB06-034F-B06B-09B20D009FB8}" srcId="{1587AF07-EB62-1540-8F1F-7E31868D8CF2}" destId="{EA6619B0-2BA3-2148-A467-239D03FCA2F2}" srcOrd="1" destOrd="0" parTransId="{FE3D24DB-CD77-D44F-B0B7-2EA7241A7D17}" sibTransId="{FDE03DB6-DA9A-F349-A32E-14472333A84D}"/>
    <dgm:cxn modelId="{92071497-2888-E04A-91B7-B475113793D8}" srcId="{1587AF07-EB62-1540-8F1F-7E31868D8CF2}" destId="{3E50CFED-68BD-8D44-B252-498404C8F952}" srcOrd="6" destOrd="0" parTransId="{D13C3B0B-42CB-064E-AC45-30C9539E41E7}" sibTransId="{9DAED93D-D212-5D4D-A04B-9AF81CFE035A}"/>
    <dgm:cxn modelId="{E4ED43B2-EF1D-DE46-898D-BA855B36B6CA}" type="presOf" srcId="{3E50CFED-68BD-8D44-B252-498404C8F952}" destId="{9B487E19-FA2F-B74A-B4FD-CA80A571FE2A}" srcOrd="0" destOrd="0" presId="urn:microsoft.com/office/officeart/2009/3/layout/StepUpProcess"/>
    <dgm:cxn modelId="{41F968B2-D8A1-104E-91BB-854DA1E9B57C}" type="presOf" srcId="{EA6619B0-2BA3-2148-A467-239D03FCA2F2}" destId="{415FF266-6BBB-914A-8590-C00739EADF02}" srcOrd="0" destOrd="0" presId="urn:microsoft.com/office/officeart/2009/3/layout/StepUpProcess"/>
    <dgm:cxn modelId="{885003D5-B046-FF41-A0E1-3D231DA56B3C}" type="presOf" srcId="{DB9688D0-1BD2-C941-AD1D-E55871F9FB78}" destId="{9F26D103-1490-424E-B750-5C0FA1EC74BD}" srcOrd="0" destOrd="0" presId="urn:microsoft.com/office/officeart/2009/3/layout/StepUpProcess"/>
    <dgm:cxn modelId="{579BD4F0-D85B-7047-A8CE-F62A2D9F491E}" type="presOf" srcId="{CB5ACBDA-4C17-514F-B718-D4AD96093350}" destId="{9394722F-8B9D-6C41-BD05-791CADCBD51C}" srcOrd="0" destOrd="0" presId="urn:microsoft.com/office/officeart/2009/3/layout/StepUpProcess"/>
    <dgm:cxn modelId="{9C2DF2F7-FFAF-524B-AF93-77DC631904A8}" type="presOf" srcId="{7640A519-5BD7-CB4B-ADED-82767FF11649}" destId="{E5EBC6BF-A48A-194C-8AE7-44A7827A46E9}" srcOrd="0" destOrd="0" presId="urn:microsoft.com/office/officeart/2009/3/layout/StepUpProcess"/>
    <dgm:cxn modelId="{1E734EFC-6ADD-5F49-84EE-EEA58354AE00}" type="presOf" srcId="{1587AF07-EB62-1540-8F1F-7E31868D8CF2}" destId="{B3E3229A-B457-7C4F-8239-E4D392294DEB}" srcOrd="0" destOrd="0" presId="urn:microsoft.com/office/officeart/2009/3/layout/StepUpProcess"/>
    <dgm:cxn modelId="{076F430A-900D-D848-AC39-07BCD04C16D8}" type="presParOf" srcId="{B3E3229A-B457-7C4F-8239-E4D392294DEB}" destId="{8FF86ED3-FC80-4D4A-96F5-AD6FF467DCD0}" srcOrd="0" destOrd="0" presId="urn:microsoft.com/office/officeart/2009/3/layout/StepUpProcess"/>
    <dgm:cxn modelId="{E0C2B5E7-C9C6-2D40-B652-64FB3657CE48}" type="presParOf" srcId="{8FF86ED3-FC80-4D4A-96F5-AD6FF467DCD0}" destId="{47B73D93-70F4-2E47-A83E-36479C2A6AE4}" srcOrd="0" destOrd="0" presId="urn:microsoft.com/office/officeart/2009/3/layout/StepUpProcess"/>
    <dgm:cxn modelId="{20A72BE0-DD63-4D4B-8F36-40B538755CF1}" type="presParOf" srcId="{8FF86ED3-FC80-4D4A-96F5-AD6FF467DCD0}" destId="{9394722F-8B9D-6C41-BD05-791CADCBD51C}" srcOrd="1" destOrd="0" presId="urn:microsoft.com/office/officeart/2009/3/layout/StepUpProcess"/>
    <dgm:cxn modelId="{D2DED242-79F0-8E43-818F-154A7D221227}" type="presParOf" srcId="{8FF86ED3-FC80-4D4A-96F5-AD6FF467DCD0}" destId="{FAE372E7-B5F7-AB46-93A6-1E97F66AF75C}" srcOrd="2" destOrd="0" presId="urn:microsoft.com/office/officeart/2009/3/layout/StepUpProcess"/>
    <dgm:cxn modelId="{866AEC2D-182E-1345-AB77-80018B6D473B}" type="presParOf" srcId="{B3E3229A-B457-7C4F-8239-E4D392294DEB}" destId="{D28B9585-D6A4-4845-95E3-D30CFF0DF4D6}" srcOrd="1" destOrd="0" presId="urn:microsoft.com/office/officeart/2009/3/layout/StepUpProcess"/>
    <dgm:cxn modelId="{B676A4A9-8C86-1A43-BD02-3D534CD559E1}" type="presParOf" srcId="{D28B9585-D6A4-4845-95E3-D30CFF0DF4D6}" destId="{51192090-5119-404D-838F-29B9F455F1E0}" srcOrd="0" destOrd="0" presId="urn:microsoft.com/office/officeart/2009/3/layout/StepUpProcess"/>
    <dgm:cxn modelId="{491658AE-F4AB-8941-BEA8-C4E6844D6685}" type="presParOf" srcId="{B3E3229A-B457-7C4F-8239-E4D392294DEB}" destId="{C97ACFA9-A933-494C-96C0-BB0954DAEEB5}" srcOrd="2" destOrd="0" presId="urn:microsoft.com/office/officeart/2009/3/layout/StepUpProcess"/>
    <dgm:cxn modelId="{D9753E87-4ACE-9F4E-A363-4DB65513DC79}" type="presParOf" srcId="{C97ACFA9-A933-494C-96C0-BB0954DAEEB5}" destId="{26F332F2-4F61-D741-BD13-A7A4FB4036D4}" srcOrd="0" destOrd="0" presId="urn:microsoft.com/office/officeart/2009/3/layout/StepUpProcess"/>
    <dgm:cxn modelId="{BE6A7D0B-7633-1C4E-A9C8-160204F2CD8D}" type="presParOf" srcId="{C97ACFA9-A933-494C-96C0-BB0954DAEEB5}" destId="{415FF266-6BBB-914A-8590-C00739EADF02}" srcOrd="1" destOrd="0" presId="urn:microsoft.com/office/officeart/2009/3/layout/StepUpProcess"/>
    <dgm:cxn modelId="{2B333747-A591-BC4B-90B4-A93BE00FFA44}" type="presParOf" srcId="{C97ACFA9-A933-494C-96C0-BB0954DAEEB5}" destId="{BD1B9E42-E794-3D40-935D-302DE219B17D}" srcOrd="2" destOrd="0" presId="urn:microsoft.com/office/officeart/2009/3/layout/StepUpProcess"/>
    <dgm:cxn modelId="{4A9FB3BF-EC31-6241-8EAA-70D68F33B0DC}" type="presParOf" srcId="{B3E3229A-B457-7C4F-8239-E4D392294DEB}" destId="{5BBA0C4C-8017-1D41-A231-6C096219A937}" srcOrd="3" destOrd="0" presId="urn:microsoft.com/office/officeart/2009/3/layout/StepUpProcess"/>
    <dgm:cxn modelId="{24C96C30-2BC3-1844-8894-DB5A60128B3D}" type="presParOf" srcId="{5BBA0C4C-8017-1D41-A231-6C096219A937}" destId="{4DC8E531-FAC8-9E49-A17C-393181E6DA9F}" srcOrd="0" destOrd="0" presId="urn:microsoft.com/office/officeart/2009/3/layout/StepUpProcess"/>
    <dgm:cxn modelId="{257BD910-43D5-D74C-852A-04DD9B1046D4}" type="presParOf" srcId="{B3E3229A-B457-7C4F-8239-E4D392294DEB}" destId="{9135B256-3D76-594A-A48D-D5F01730199B}" srcOrd="4" destOrd="0" presId="urn:microsoft.com/office/officeart/2009/3/layout/StepUpProcess"/>
    <dgm:cxn modelId="{E8D4B117-6817-7445-8B1C-A8A96E43B7F4}" type="presParOf" srcId="{9135B256-3D76-594A-A48D-D5F01730199B}" destId="{6ECD8D74-1467-6946-91F2-FE302B4B0522}" srcOrd="0" destOrd="0" presId="urn:microsoft.com/office/officeart/2009/3/layout/StepUpProcess"/>
    <dgm:cxn modelId="{A810EB2A-FBB4-4F4C-9B9F-A75737E9D6AB}" type="presParOf" srcId="{9135B256-3D76-594A-A48D-D5F01730199B}" destId="{9F26D103-1490-424E-B750-5C0FA1EC74BD}" srcOrd="1" destOrd="0" presId="urn:microsoft.com/office/officeart/2009/3/layout/StepUpProcess"/>
    <dgm:cxn modelId="{F483866A-6519-F845-8DD7-4B405CBAEA2B}" type="presParOf" srcId="{9135B256-3D76-594A-A48D-D5F01730199B}" destId="{FF87DFC5-4703-064B-A4F9-6C712378C102}" srcOrd="2" destOrd="0" presId="urn:microsoft.com/office/officeart/2009/3/layout/StepUpProcess"/>
    <dgm:cxn modelId="{66BA6C08-D5AD-E94D-A956-FDEECF13FE26}" type="presParOf" srcId="{B3E3229A-B457-7C4F-8239-E4D392294DEB}" destId="{9C6C4914-38A4-E449-B9FE-1402A1FF018E}" srcOrd="5" destOrd="0" presId="urn:microsoft.com/office/officeart/2009/3/layout/StepUpProcess"/>
    <dgm:cxn modelId="{994AAF58-D1FA-024B-AA20-4F8089F7F129}" type="presParOf" srcId="{9C6C4914-38A4-E449-B9FE-1402A1FF018E}" destId="{906D5FD4-2ED0-764B-B82A-9D83702A16D9}" srcOrd="0" destOrd="0" presId="urn:microsoft.com/office/officeart/2009/3/layout/StepUpProcess"/>
    <dgm:cxn modelId="{102641AF-82AF-514F-8FEA-D67B8476F49B}" type="presParOf" srcId="{B3E3229A-B457-7C4F-8239-E4D392294DEB}" destId="{E8848482-1A48-E14C-96A0-EBD26765A74C}" srcOrd="6" destOrd="0" presId="urn:microsoft.com/office/officeart/2009/3/layout/StepUpProcess"/>
    <dgm:cxn modelId="{8ACB50BD-42F5-F942-BE7D-96BA9D61F5FE}" type="presParOf" srcId="{E8848482-1A48-E14C-96A0-EBD26765A74C}" destId="{7F18C664-5B3D-9D4C-9F31-0FECD1AC682B}" srcOrd="0" destOrd="0" presId="urn:microsoft.com/office/officeart/2009/3/layout/StepUpProcess"/>
    <dgm:cxn modelId="{7317BEB5-CD0D-5C4B-8BD6-B11BD6AA62A9}" type="presParOf" srcId="{E8848482-1A48-E14C-96A0-EBD26765A74C}" destId="{4C802ED4-5A34-0647-A841-8823E6EDC3BD}" srcOrd="1" destOrd="0" presId="urn:microsoft.com/office/officeart/2009/3/layout/StepUpProcess"/>
    <dgm:cxn modelId="{868184C1-7CBE-A74F-A331-ECAC687A10E5}" type="presParOf" srcId="{E8848482-1A48-E14C-96A0-EBD26765A74C}" destId="{47479276-E9F8-0344-B83D-434088C4D833}" srcOrd="2" destOrd="0" presId="urn:microsoft.com/office/officeart/2009/3/layout/StepUpProcess"/>
    <dgm:cxn modelId="{0DD4C8D0-8964-4649-854E-74522755E738}" type="presParOf" srcId="{B3E3229A-B457-7C4F-8239-E4D392294DEB}" destId="{AD402050-AAF3-3343-8BB9-1A68986B9BDF}" srcOrd="7" destOrd="0" presId="urn:microsoft.com/office/officeart/2009/3/layout/StepUpProcess"/>
    <dgm:cxn modelId="{D7BDA576-E870-B148-A990-DB461735C4EB}" type="presParOf" srcId="{AD402050-AAF3-3343-8BB9-1A68986B9BDF}" destId="{C026CB7E-AE1F-0C40-9313-E4811B72F1AA}" srcOrd="0" destOrd="0" presId="urn:microsoft.com/office/officeart/2009/3/layout/StepUpProcess"/>
    <dgm:cxn modelId="{AA3C24F3-1675-F742-B704-B6D5370BCBE0}" type="presParOf" srcId="{B3E3229A-B457-7C4F-8239-E4D392294DEB}" destId="{965AB3D2-C279-544D-84A7-ED073F310C76}" srcOrd="8" destOrd="0" presId="urn:microsoft.com/office/officeart/2009/3/layout/StepUpProcess"/>
    <dgm:cxn modelId="{F25D0E0F-537C-1749-8FC5-6F9A22E50530}" type="presParOf" srcId="{965AB3D2-C279-544D-84A7-ED073F310C76}" destId="{86D766ED-8494-E545-A849-A92C83939C50}" srcOrd="0" destOrd="0" presId="urn:microsoft.com/office/officeart/2009/3/layout/StepUpProcess"/>
    <dgm:cxn modelId="{D9F45783-6B3D-074D-BE3D-34277D70A252}" type="presParOf" srcId="{965AB3D2-C279-544D-84A7-ED073F310C76}" destId="{E5EBC6BF-A48A-194C-8AE7-44A7827A46E9}" srcOrd="1" destOrd="0" presId="urn:microsoft.com/office/officeart/2009/3/layout/StepUpProcess"/>
    <dgm:cxn modelId="{F1F4DBE1-AA7A-3B4D-B1D2-11C4EE25DD2B}" type="presParOf" srcId="{965AB3D2-C279-544D-84A7-ED073F310C76}" destId="{F363C73C-9270-D748-92BB-928012EC0901}" srcOrd="2" destOrd="0" presId="urn:microsoft.com/office/officeart/2009/3/layout/StepUpProcess"/>
    <dgm:cxn modelId="{71E32822-AA33-8C4C-85BA-6CE511E7A79D}" type="presParOf" srcId="{B3E3229A-B457-7C4F-8239-E4D392294DEB}" destId="{2AB6B112-328F-8842-B7F1-EDFA94924646}" srcOrd="9" destOrd="0" presId="urn:microsoft.com/office/officeart/2009/3/layout/StepUpProcess"/>
    <dgm:cxn modelId="{E0A661B7-EA68-564B-A723-6005063BB423}" type="presParOf" srcId="{2AB6B112-328F-8842-B7F1-EDFA94924646}" destId="{C6D97426-8E3B-7644-B64F-7094BF0837E8}" srcOrd="0" destOrd="0" presId="urn:microsoft.com/office/officeart/2009/3/layout/StepUpProcess"/>
    <dgm:cxn modelId="{FF3DAE38-E7B9-A346-94DD-586C42779A1F}" type="presParOf" srcId="{B3E3229A-B457-7C4F-8239-E4D392294DEB}" destId="{3ABC0FC4-A676-9244-BABA-BBA28A279975}" srcOrd="10" destOrd="0" presId="urn:microsoft.com/office/officeart/2009/3/layout/StepUpProcess"/>
    <dgm:cxn modelId="{60DB6F3C-103F-5F4D-A604-6102A6C96047}" type="presParOf" srcId="{3ABC0FC4-A676-9244-BABA-BBA28A279975}" destId="{496CD6B0-5F5C-BF41-BCB0-2AA161A14A9C}" srcOrd="0" destOrd="0" presId="urn:microsoft.com/office/officeart/2009/3/layout/StepUpProcess"/>
    <dgm:cxn modelId="{C16812C7-B53C-614F-84FE-DDD21EA08C78}" type="presParOf" srcId="{3ABC0FC4-A676-9244-BABA-BBA28A279975}" destId="{4A42ADA0-441F-CA41-B194-E2AB70067B87}" srcOrd="1" destOrd="0" presId="urn:microsoft.com/office/officeart/2009/3/layout/StepUpProcess"/>
    <dgm:cxn modelId="{23D7BDD5-4529-1644-A8D4-BEDBE76A4CAE}" type="presParOf" srcId="{3ABC0FC4-A676-9244-BABA-BBA28A279975}" destId="{B7FEC75A-6EAB-C246-9D33-0A31BD08AC6C}" srcOrd="2" destOrd="0" presId="urn:microsoft.com/office/officeart/2009/3/layout/StepUpProcess"/>
    <dgm:cxn modelId="{3A73076F-F8A9-C445-9ED8-2E7292920720}" type="presParOf" srcId="{B3E3229A-B457-7C4F-8239-E4D392294DEB}" destId="{F8047324-FCB3-F749-AAB7-2E4C20DD0C73}" srcOrd="11" destOrd="0" presId="urn:microsoft.com/office/officeart/2009/3/layout/StepUpProcess"/>
    <dgm:cxn modelId="{DF444C7B-58F0-E54C-89D1-43D775C3B52D}" type="presParOf" srcId="{F8047324-FCB3-F749-AAB7-2E4C20DD0C73}" destId="{2C2BC613-01F0-4C41-9915-F100A646ED04}" srcOrd="0" destOrd="0" presId="urn:microsoft.com/office/officeart/2009/3/layout/StepUpProcess"/>
    <dgm:cxn modelId="{426838E5-DB6B-314C-930A-74BE9AA8353E}" type="presParOf" srcId="{B3E3229A-B457-7C4F-8239-E4D392294DEB}" destId="{89FF731D-A79C-F744-A2E2-AA962B109495}" srcOrd="12" destOrd="0" presId="urn:microsoft.com/office/officeart/2009/3/layout/StepUpProcess"/>
    <dgm:cxn modelId="{B8CACB7F-7405-7D4D-9E3B-9A72D2DAD498}" type="presParOf" srcId="{89FF731D-A79C-F744-A2E2-AA962B109495}" destId="{00165D29-E5EC-E446-B7E2-509D8B84169F}" srcOrd="0" destOrd="0" presId="urn:microsoft.com/office/officeart/2009/3/layout/StepUpProcess"/>
    <dgm:cxn modelId="{FB231660-98F8-EB4C-A71F-CBC5046F70F9}" type="presParOf" srcId="{89FF731D-A79C-F744-A2E2-AA962B109495}" destId="{9B487E19-FA2F-B74A-B4FD-CA80A571FE2A}" srcOrd="1" destOrd="0" presId="urn:microsoft.com/office/officeart/2009/3/layout/StepU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BEC479-6B79-FB4D-A3C3-5BC0655ACCF6}" type="doc">
      <dgm:prSet loTypeId="urn:microsoft.com/office/officeart/2005/8/layout/default" loCatId="" qsTypeId="urn:microsoft.com/office/officeart/2005/8/quickstyle/simple1" qsCatId="simple" csTypeId="urn:microsoft.com/office/officeart/2005/8/colors/accent0_3" csCatId="mainScheme" phldr="1"/>
      <dgm:spPr/>
      <dgm:t>
        <a:bodyPr/>
        <a:lstStyle/>
        <a:p>
          <a:endParaRPr lang="en-GB"/>
        </a:p>
      </dgm:t>
    </dgm:pt>
    <dgm:pt modelId="{C98751E1-1D78-D24C-B46D-958DBA23AD85}">
      <dgm:prSet phldrT="[Text]" custT="1"/>
      <dgm:spPr/>
      <dgm:t>
        <a:bodyPr/>
        <a:lstStyle/>
        <a:p>
          <a:r>
            <a:rPr lang="en-IN" sz="1600" b="0" dirty="0">
              <a:latin typeface="Oswald" pitchFamily="2" charset="77"/>
            </a:rPr>
            <a:t>Water (Prevention &amp; Control of Pollution) Act, 1974</a:t>
          </a:r>
          <a:endParaRPr lang="en-GB" sz="1600" b="0" dirty="0">
            <a:latin typeface="Oswald" pitchFamily="2" charset="77"/>
          </a:endParaRPr>
        </a:p>
      </dgm:t>
    </dgm:pt>
    <dgm:pt modelId="{1554902B-FCD3-154D-B085-E0A1C65FF40E}" type="parTrans" cxnId="{DAEEFC77-8C99-0B42-914E-28DD5D9BC2A8}">
      <dgm:prSet/>
      <dgm:spPr/>
      <dgm:t>
        <a:bodyPr/>
        <a:lstStyle/>
        <a:p>
          <a:endParaRPr lang="en-GB" sz="1600" b="0">
            <a:latin typeface="Oswald" pitchFamily="2" charset="77"/>
          </a:endParaRPr>
        </a:p>
      </dgm:t>
    </dgm:pt>
    <dgm:pt modelId="{F06A37C0-C73B-6B40-A145-F14A3C0A18DC}" type="sibTrans" cxnId="{DAEEFC77-8C99-0B42-914E-28DD5D9BC2A8}">
      <dgm:prSet/>
      <dgm:spPr/>
      <dgm:t>
        <a:bodyPr/>
        <a:lstStyle/>
        <a:p>
          <a:endParaRPr lang="en-GB" sz="1600" b="0">
            <a:latin typeface="Oswald" pitchFamily="2" charset="77"/>
          </a:endParaRPr>
        </a:p>
      </dgm:t>
    </dgm:pt>
    <dgm:pt modelId="{82212CDB-56B3-624B-A8E8-77594BF05417}">
      <dgm:prSet phldrT="[Text]" custT="1"/>
      <dgm:spPr/>
      <dgm:t>
        <a:bodyPr/>
        <a:lstStyle/>
        <a:p>
          <a:r>
            <a:rPr lang="en-IN" sz="1600" b="0" dirty="0">
              <a:latin typeface="Oswald" pitchFamily="2" charset="77"/>
            </a:rPr>
            <a:t>Air (Prevention and Control of Pollution) Act in 1981</a:t>
          </a:r>
          <a:endParaRPr lang="en-GB" sz="1600" b="0" dirty="0">
            <a:latin typeface="Oswald" pitchFamily="2" charset="77"/>
          </a:endParaRPr>
        </a:p>
      </dgm:t>
    </dgm:pt>
    <dgm:pt modelId="{EA91D6A1-859B-F244-89CC-1E268DF9B0BC}" type="parTrans" cxnId="{99C86DAB-EFD1-394C-94C4-B8F18F9B9EDF}">
      <dgm:prSet/>
      <dgm:spPr/>
      <dgm:t>
        <a:bodyPr/>
        <a:lstStyle/>
        <a:p>
          <a:endParaRPr lang="en-GB" sz="1600" b="0">
            <a:latin typeface="Oswald" pitchFamily="2" charset="77"/>
          </a:endParaRPr>
        </a:p>
      </dgm:t>
    </dgm:pt>
    <dgm:pt modelId="{8C93DC56-799F-D848-86B1-B35BE1AB4FC2}" type="sibTrans" cxnId="{99C86DAB-EFD1-394C-94C4-B8F18F9B9EDF}">
      <dgm:prSet/>
      <dgm:spPr/>
      <dgm:t>
        <a:bodyPr/>
        <a:lstStyle/>
        <a:p>
          <a:endParaRPr lang="en-GB" sz="1600" b="0">
            <a:latin typeface="Oswald" pitchFamily="2" charset="77"/>
          </a:endParaRPr>
        </a:p>
      </dgm:t>
    </dgm:pt>
    <dgm:pt modelId="{B3A1A796-4634-AA46-9EBE-40482D7455F0}">
      <dgm:prSet phldrT="[Text]" custT="1"/>
      <dgm:spPr/>
      <dgm:t>
        <a:bodyPr/>
        <a:lstStyle/>
        <a:p>
          <a:r>
            <a:rPr lang="en-IN" sz="1600" b="0" dirty="0">
              <a:latin typeface="Oswald" pitchFamily="2" charset="77"/>
            </a:rPr>
            <a:t>Hazardous and Other Wastes (Management and Transboundary Movement) Rules, 2016</a:t>
          </a:r>
          <a:endParaRPr lang="en-GB" sz="1600" b="0" dirty="0">
            <a:latin typeface="Oswald" pitchFamily="2" charset="77"/>
          </a:endParaRPr>
        </a:p>
      </dgm:t>
    </dgm:pt>
    <dgm:pt modelId="{15EF0A8A-A34F-8A49-9D66-8A9579AF9343}" type="parTrans" cxnId="{15A7906B-1F14-2D4A-B7E8-E165191C48FE}">
      <dgm:prSet/>
      <dgm:spPr/>
      <dgm:t>
        <a:bodyPr/>
        <a:lstStyle/>
        <a:p>
          <a:endParaRPr lang="en-GB" sz="1600" b="0">
            <a:latin typeface="Oswald" pitchFamily="2" charset="77"/>
          </a:endParaRPr>
        </a:p>
      </dgm:t>
    </dgm:pt>
    <dgm:pt modelId="{64B25B70-4985-CD41-A07E-045E336940BD}" type="sibTrans" cxnId="{15A7906B-1F14-2D4A-B7E8-E165191C48FE}">
      <dgm:prSet/>
      <dgm:spPr/>
      <dgm:t>
        <a:bodyPr/>
        <a:lstStyle/>
        <a:p>
          <a:endParaRPr lang="en-GB" sz="1600" b="0">
            <a:latin typeface="Oswald" pitchFamily="2" charset="77"/>
          </a:endParaRPr>
        </a:p>
      </dgm:t>
    </dgm:pt>
    <dgm:pt modelId="{F4DB0382-3646-634C-BA9D-11269555C109}">
      <dgm:prSet phldrT="[Text]" custT="1"/>
      <dgm:spPr/>
      <dgm:t>
        <a:bodyPr/>
        <a:lstStyle/>
        <a:p>
          <a:r>
            <a:rPr lang="en-IN" sz="1600" b="0" dirty="0">
              <a:latin typeface="Oswald" pitchFamily="2" charset="77"/>
            </a:rPr>
            <a:t>Construction and Demolition Waste Management Rules, 2016</a:t>
          </a:r>
          <a:endParaRPr lang="en-GB" sz="1600" b="0" dirty="0">
            <a:latin typeface="Oswald" pitchFamily="2" charset="77"/>
          </a:endParaRPr>
        </a:p>
      </dgm:t>
    </dgm:pt>
    <dgm:pt modelId="{72468A6E-7B59-0542-8B00-907D60AA4A3F}" type="parTrans" cxnId="{CAD1914F-2B8A-C543-91AA-89BF8E7CF0F4}">
      <dgm:prSet/>
      <dgm:spPr/>
      <dgm:t>
        <a:bodyPr/>
        <a:lstStyle/>
        <a:p>
          <a:endParaRPr lang="en-GB" sz="1600" b="0">
            <a:latin typeface="Oswald" pitchFamily="2" charset="77"/>
          </a:endParaRPr>
        </a:p>
      </dgm:t>
    </dgm:pt>
    <dgm:pt modelId="{2EC11B87-20BB-224C-8B5F-52ECC0EBC4EB}" type="sibTrans" cxnId="{CAD1914F-2B8A-C543-91AA-89BF8E7CF0F4}">
      <dgm:prSet/>
      <dgm:spPr/>
      <dgm:t>
        <a:bodyPr/>
        <a:lstStyle/>
        <a:p>
          <a:endParaRPr lang="en-GB" sz="1600" b="0">
            <a:latin typeface="Oswald" pitchFamily="2" charset="77"/>
          </a:endParaRPr>
        </a:p>
      </dgm:t>
    </dgm:pt>
    <dgm:pt modelId="{96F1FA1B-45C7-1B41-8F8D-F1E9DA72B3C7}">
      <dgm:prSet phldrT="[Text]" custT="1"/>
      <dgm:spPr/>
      <dgm:t>
        <a:bodyPr/>
        <a:lstStyle/>
        <a:p>
          <a:r>
            <a:rPr lang="en-IN" sz="1600" b="0" dirty="0" err="1">
              <a:latin typeface="Oswald" pitchFamily="2" charset="77"/>
            </a:rPr>
            <a:t>MoEFCC</a:t>
          </a:r>
          <a:r>
            <a:rPr lang="en-IN" sz="1600" b="0" dirty="0">
              <a:latin typeface="Oswald" pitchFamily="2" charset="77"/>
            </a:rPr>
            <a:t> notifications for fly ash utilization and ash ponds</a:t>
          </a:r>
          <a:endParaRPr lang="en-GB" sz="1600" b="0" dirty="0">
            <a:latin typeface="Oswald" pitchFamily="2" charset="77"/>
          </a:endParaRPr>
        </a:p>
      </dgm:t>
    </dgm:pt>
    <dgm:pt modelId="{2189456B-FDAD-5446-8D97-BA91ECDF8292}" type="parTrans" cxnId="{6053806E-68B3-BF47-B470-DE5B0A1AADEA}">
      <dgm:prSet/>
      <dgm:spPr/>
      <dgm:t>
        <a:bodyPr/>
        <a:lstStyle/>
        <a:p>
          <a:endParaRPr lang="en-GB" sz="1600" b="0">
            <a:latin typeface="Oswald" pitchFamily="2" charset="77"/>
          </a:endParaRPr>
        </a:p>
      </dgm:t>
    </dgm:pt>
    <dgm:pt modelId="{21B2991E-E3E4-AD40-8BF8-97F5C874C138}" type="sibTrans" cxnId="{6053806E-68B3-BF47-B470-DE5B0A1AADEA}">
      <dgm:prSet/>
      <dgm:spPr/>
      <dgm:t>
        <a:bodyPr/>
        <a:lstStyle/>
        <a:p>
          <a:endParaRPr lang="en-GB" sz="1600" b="0">
            <a:latin typeface="Oswald" pitchFamily="2" charset="77"/>
          </a:endParaRPr>
        </a:p>
      </dgm:t>
    </dgm:pt>
    <dgm:pt modelId="{2EFA49EE-7C5F-BD4F-90BE-0D6F0471F41C}" type="pres">
      <dgm:prSet presAssocID="{7CBEC479-6B79-FB4D-A3C3-5BC0655ACCF6}" presName="diagram" presStyleCnt="0">
        <dgm:presLayoutVars>
          <dgm:dir/>
          <dgm:resizeHandles val="exact"/>
        </dgm:presLayoutVars>
      </dgm:prSet>
      <dgm:spPr/>
    </dgm:pt>
    <dgm:pt modelId="{79E4EBA5-14C9-774C-B44D-A4F1972D4985}" type="pres">
      <dgm:prSet presAssocID="{C98751E1-1D78-D24C-B46D-958DBA23AD85}" presName="node" presStyleLbl="node1" presStyleIdx="0" presStyleCnt="5">
        <dgm:presLayoutVars>
          <dgm:bulletEnabled val="1"/>
        </dgm:presLayoutVars>
      </dgm:prSet>
      <dgm:spPr/>
    </dgm:pt>
    <dgm:pt modelId="{052E2B28-FCC4-2D40-B0FB-560C0E2E4CD9}" type="pres">
      <dgm:prSet presAssocID="{F06A37C0-C73B-6B40-A145-F14A3C0A18DC}" presName="sibTrans" presStyleCnt="0"/>
      <dgm:spPr/>
    </dgm:pt>
    <dgm:pt modelId="{784BF0BF-5323-5F4D-80CD-53D7F2A14F43}" type="pres">
      <dgm:prSet presAssocID="{82212CDB-56B3-624B-A8E8-77594BF05417}" presName="node" presStyleLbl="node1" presStyleIdx="1" presStyleCnt="5">
        <dgm:presLayoutVars>
          <dgm:bulletEnabled val="1"/>
        </dgm:presLayoutVars>
      </dgm:prSet>
      <dgm:spPr/>
    </dgm:pt>
    <dgm:pt modelId="{9DD8C28D-1A04-5E40-851A-31210EC3FF80}" type="pres">
      <dgm:prSet presAssocID="{8C93DC56-799F-D848-86B1-B35BE1AB4FC2}" presName="sibTrans" presStyleCnt="0"/>
      <dgm:spPr/>
    </dgm:pt>
    <dgm:pt modelId="{1823F3AC-67F8-C149-BD10-1B69C782CBB1}" type="pres">
      <dgm:prSet presAssocID="{B3A1A796-4634-AA46-9EBE-40482D7455F0}" presName="node" presStyleLbl="node1" presStyleIdx="2" presStyleCnt="5">
        <dgm:presLayoutVars>
          <dgm:bulletEnabled val="1"/>
        </dgm:presLayoutVars>
      </dgm:prSet>
      <dgm:spPr/>
    </dgm:pt>
    <dgm:pt modelId="{84180248-4270-E641-87CC-55C3DFC1258E}" type="pres">
      <dgm:prSet presAssocID="{64B25B70-4985-CD41-A07E-045E336940BD}" presName="sibTrans" presStyleCnt="0"/>
      <dgm:spPr/>
    </dgm:pt>
    <dgm:pt modelId="{58D210EC-4F7C-024F-9546-51BC8E0438C5}" type="pres">
      <dgm:prSet presAssocID="{F4DB0382-3646-634C-BA9D-11269555C109}" presName="node" presStyleLbl="node1" presStyleIdx="3" presStyleCnt="5">
        <dgm:presLayoutVars>
          <dgm:bulletEnabled val="1"/>
        </dgm:presLayoutVars>
      </dgm:prSet>
      <dgm:spPr/>
    </dgm:pt>
    <dgm:pt modelId="{6CE2C996-E8A8-3047-BE23-1BDA9DD40314}" type="pres">
      <dgm:prSet presAssocID="{2EC11B87-20BB-224C-8B5F-52ECC0EBC4EB}" presName="sibTrans" presStyleCnt="0"/>
      <dgm:spPr/>
    </dgm:pt>
    <dgm:pt modelId="{42FB4670-9532-F640-AF7E-323C61752B8E}" type="pres">
      <dgm:prSet presAssocID="{96F1FA1B-45C7-1B41-8F8D-F1E9DA72B3C7}" presName="node" presStyleLbl="node1" presStyleIdx="4" presStyleCnt="5">
        <dgm:presLayoutVars>
          <dgm:bulletEnabled val="1"/>
        </dgm:presLayoutVars>
      </dgm:prSet>
      <dgm:spPr/>
    </dgm:pt>
  </dgm:ptLst>
  <dgm:cxnLst>
    <dgm:cxn modelId="{82326B0B-CC54-D84D-BD25-F3ECBB3CE967}" type="presOf" srcId="{C98751E1-1D78-D24C-B46D-958DBA23AD85}" destId="{79E4EBA5-14C9-774C-B44D-A4F1972D4985}" srcOrd="0" destOrd="0" presId="urn:microsoft.com/office/officeart/2005/8/layout/default"/>
    <dgm:cxn modelId="{CAD1914F-2B8A-C543-91AA-89BF8E7CF0F4}" srcId="{7CBEC479-6B79-FB4D-A3C3-5BC0655ACCF6}" destId="{F4DB0382-3646-634C-BA9D-11269555C109}" srcOrd="3" destOrd="0" parTransId="{72468A6E-7B59-0542-8B00-907D60AA4A3F}" sibTransId="{2EC11B87-20BB-224C-8B5F-52ECC0EBC4EB}"/>
    <dgm:cxn modelId="{15A7906B-1F14-2D4A-B7E8-E165191C48FE}" srcId="{7CBEC479-6B79-FB4D-A3C3-5BC0655ACCF6}" destId="{B3A1A796-4634-AA46-9EBE-40482D7455F0}" srcOrd="2" destOrd="0" parTransId="{15EF0A8A-A34F-8A49-9D66-8A9579AF9343}" sibTransId="{64B25B70-4985-CD41-A07E-045E336940BD}"/>
    <dgm:cxn modelId="{6053806E-68B3-BF47-B470-DE5B0A1AADEA}" srcId="{7CBEC479-6B79-FB4D-A3C3-5BC0655ACCF6}" destId="{96F1FA1B-45C7-1B41-8F8D-F1E9DA72B3C7}" srcOrd="4" destOrd="0" parTransId="{2189456B-FDAD-5446-8D97-BA91ECDF8292}" sibTransId="{21B2991E-E3E4-AD40-8BF8-97F5C874C138}"/>
    <dgm:cxn modelId="{8BFDFF74-F3D7-B34D-B229-137DFD5496CD}" type="presOf" srcId="{7CBEC479-6B79-FB4D-A3C3-5BC0655ACCF6}" destId="{2EFA49EE-7C5F-BD4F-90BE-0D6F0471F41C}" srcOrd="0" destOrd="0" presId="urn:microsoft.com/office/officeart/2005/8/layout/default"/>
    <dgm:cxn modelId="{DAEEFC77-8C99-0B42-914E-28DD5D9BC2A8}" srcId="{7CBEC479-6B79-FB4D-A3C3-5BC0655ACCF6}" destId="{C98751E1-1D78-D24C-B46D-958DBA23AD85}" srcOrd="0" destOrd="0" parTransId="{1554902B-FCD3-154D-B085-E0A1C65FF40E}" sibTransId="{F06A37C0-C73B-6B40-A145-F14A3C0A18DC}"/>
    <dgm:cxn modelId="{99C86DAB-EFD1-394C-94C4-B8F18F9B9EDF}" srcId="{7CBEC479-6B79-FB4D-A3C3-5BC0655ACCF6}" destId="{82212CDB-56B3-624B-A8E8-77594BF05417}" srcOrd="1" destOrd="0" parTransId="{EA91D6A1-859B-F244-89CC-1E268DF9B0BC}" sibTransId="{8C93DC56-799F-D848-86B1-B35BE1AB4FC2}"/>
    <dgm:cxn modelId="{CEB461B7-006C-0F4F-BFC2-D8469D86814A}" type="presOf" srcId="{B3A1A796-4634-AA46-9EBE-40482D7455F0}" destId="{1823F3AC-67F8-C149-BD10-1B69C782CBB1}" srcOrd="0" destOrd="0" presId="urn:microsoft.com/office/officeart/2005/8/layout/default"/>
    <dgm:cxn modelId="{311C9DC0-9C3D-ED42-9848-450A79AE9EE8}" type="presOf" srcId="{82212CDB-56B3-624B-A8E8-77594BF05417}" destId="{784BF0BF-5323-5F4D-80CD-53D7F2A14F43}" srcOrd="0" destOrd="0" presId="urn:microsoft.com/office/officeart/2005/8/layout/default"/>
    <dgm:cxn modelId="{60FFA3E5-8979-7944-8890-31D71B3FE06C}" type="presOf" srcId="{F4DB0382-3646-634C-BA9D-11269555C109}" destId="{58D210EC-4F7C-024F-9546-51BC8E0438C5}" srcOrd="0" destOrd="0" presId="urn:microsoft.com/office/officeart/2005/8/layout/default"/>
    <dgm:cxn modelId="{2B9320E6-ECE1-9649-9791-61A5E54C984C}" type="presOf" srcId="{96F1FA1B-45C7-1B41-8F8D-F1E9DA72B3C7}" destId="{42FB4670-9532-F640-AF7E-323C61752B8E}" srcOrd="0" destOrd="0" presId="urn:microsoft.com/office/officeart/2005/8/layout/default"/>
    <dgm:cxn modelId="{78587044-02F1-B741-B272-E1DE931F4332}" type="presParOf" srcId="{2EFA49EE-7C5F-BD4F-90BE-0D6F0471F41C}" destId="{79E4EBA5-14C9-774C-B44D-A4F1972D4985}" srcOrd="0" destOrd="0" presId="urn:microsoft.com/office/officeart/2005/8/layout/default"/>
    <dgm:cxn modelId="{62A4DF04-82B1-3F43-8071-4018309F8394}" type="presParOf" srcId="{2EFA49EE-7C5F-BD4F-90BE-0D6F0471F41C}" destId="{052E2B28-FCC4-2D40-B0FB-560C0E2E4CD9}" srcOrd="1" destOrd="0" presId="urn:microsoft.com/office/officeart/2005/8/layout/default"/>
    <dgm:cxn modelId="{3A713E7F-0470-6F40-A22F-72A3582178C1}" type="presParOf" srcId="{2EFA49EE-7C5F-BD4F-90BE-0D6F0471F41C}" destId="{784BF0BF-5323-5F4D-80CD-53D7F2A14F43}" srcOrd="2" destOrd="0" presId="urn:microsoft.com/office/officeart/2005/8/layout/default"/>
    <dgm:cxn modelId="{A554EC52-A247-0F47-9D9E-3EF2D919B2EC}" type="presParOf" srcId="{2EFA49EE-7C5F-BD4F-90BE-0D6F0471F41C}" destId="{9DD8C28D-1A04-5E40-851A-31210EC3FF80}" srcOrd="3" destOrd="0" presId="urn:microsoft.com/office/officeart/2005/8/layout/default"/>
    <dgm:cxn modelId="{1DD11E61-19F5-5B4A-8DAD-D930B841FCB1}" type="presParOf" srcId="{2EFA49EE-7C5F-BD4F-90BE-0D6F0471F41C}" destId="{1823F3AC-67F8-C149-BD10-1B69C782CBB1}" srcOrd="4" destOrd="0" presId="urn:microsoft.com/office/officeart/2005/8/layout/default"/>
    <dgm:cxn modelId="{93C1DE09-8E81-F848-9721-8B858D5BE756}" type="presParOf" srcId="{2EFA49EE-7C5F-BD4F-90BE-0D6F0471F41C}" destId="{84180248-4270-E641-87CC-55C3DFC1258E}" srcOrd="5" destOrd="0" presId="urn:microsoft.com/office/officeart/2005/8/layout/default"/>
    <dgm:cxn modelId="{0BA42E2A-8922-6E4B-BBB5-93EE1670D04C}" type="presParOf" srcId="{2EFA49EE-7C5F-BD4F-90BE-0D6F0471F41C}" destId="{58D210EC-4F7C-024F-9546-51BC8E0438C5}" srcOrd="6" destOrd="0" presId="urn:microsoft.com/office/officeart/2005/8/layout/default"/>
    <dgm:cxn modelId="{E5F12CFD-87A2-944E-A5E3-DE5DFAD22022}" type="presParOf" srcId="{2EFA49EE-7C5F-BD4F-90BE-0D6F0471F41C}" destId="{6CE2C996-E8A8-3047-BE23-1BDA9DD40314}" srcOrd="7" destOrd="0" presId="urn:microsoft.com/office/officeart/2005/8/layout/default"/>
    <dgm:cxn modelId="{96BB1224-C381-1B44-8EF4-0B95F1DCB670}" type="presParOf" srcId="{2EFA49EE-7C5F-BD4F-90BE-0D6F0471F41C}" destId="{42FB4670-9532-F640-AF7E-323C61752B8E}"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B73D93-70F4-2E47-A83E-36479C2A6AE4}">
      <dsp:nvSpPr>
        <dsp:cNvPr id="0" name=""/>
        <dsp:cNvSpPr/>
      </dsp:nvSpPr>
      <dsp:spPr>
        <a:xfrm rot="5400000">
          <a:off x="284912" y="2431304"/>
          <a:ext cx="847880" cy="1410854"/>
        </a:xfrm>
        <a:prstGeom prst="corner">
          <a:avLst>
            <a:gd name="adj1" fmla="val 16120"/>
            <a:gd name="adj2" fmla="val 1611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94722F-8B9D-6C41-BD05-791CADCBD51C}">
      <dsp:nvSpPr>
        <dsp:cNvPr id="0" name=""/>
        <dsp:cNvSpPr/>
      </dsp:nvSpPr>
      <dsp:spPr>
        <a:xfrm>
          <a:off x="143379" y="2852846"/>
          <a:ext cx="1273727" cy="1116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IN" sz="1400" kern="1200" dirty="0">
              <a:effectLst/>
              <a:latin typeface="Oswald" pitchFamily="2" charset="77"/>
              <a:ea typeface="Calibri" panose="020F0502020204030204" pitchFamily="34" charset="0"/>
              <a:cs typeface="Times New Roman" panose="02020603050405020304" pitchFamily="18" charset="0"/>
            </a:rPr>
            <a:t>Determine future land use</a:t>
          </a:r>
          <a:endParaRPr lang="en-GB" sz="1400" kern="1200" dirty="0">
            <a:latin typeface="Oswald" pitchFamily="2" charset="77"/>
          </a:endParaRPr>
        </a:p>
      </dsp:txBody>
      <dsp:txXfrm>
        <a:off x="143379" y="2852846"/>
        <a:ext cx="1273727" cy="1116496"/>
      </dsp:txXfrm>
    </dsp:sp>
    <dsp:sp modelId="{FAE372E7-B5F7-AB46-93A6-1E97F66AF75C}">
      <dsp:nvSpPr>
        <dsp:cNvPr id="0" name=""/>
        <dsp:cNvSpPr/>
      </dsp:nvSpPr>
      <dsp:spPr>
        <a:xfrm>
          <a:off x="1176781" y="2327436"/>
          <a:ext cx="240325" cy="240325"/>
        </a:xfrm>
        <a:prstGeom prst="triangle">
          <a:avLst>
            <a:gd name="adj" fmla="val 10000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F332F2-4F61-D741-BD13-A7A4FB4036D4}">
      <dsp:nvSpPr>
        <dsp:cNvPr id="0" name=""/>
        <dsp:cNvSpPr/>
      </dsp:nvSpPr>
      <dsp:spPr>
        <a:xfrm rot="5400000">
          <a:off x="1844203" y="2045456"/>
          <a:ext cx="847880" cy="1410854"/>
        </a:xfrm>
        <a:prstGeom prst="corner">
          <a:avLst>
            <a:gd name="adj1" fmla="val 16120"/>
            <a:gd name="adj2" fmla="val 1611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5FF266-6BBB-914A-8590-C00739EADF02}">
      <dsp:nvSpPr>
        <dsp:cNvPr id="0" name=""/>
        <dsp:cNvSpPr/>
      </dsp:nvSpPr>
      <dsp:spPr>
        <a:xfrm>
          <a:off x="1732004" y="2466998"/>
          <a:ext cx="1435363" cy="1116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Font typeface="Symbol" pitchFamily="2" charset="2"/>
            <a:buNone/>
          </a:pPr>
          <a:r>
            <a:rPr lang="en-IN" sz="1400" kern="1200" dirty="0">
              <a:effectLst/>
              <a:latin typeface="Oswald" pitchFamily="2" charset="77"/>
              <a:ea typeface="Calibri" panose="020F0502020204030204" pitchFamily="34" charset="0"/>
              <a:cs typeface="Times New Roman" panose="02020603050405020304" pitchFamily="18" charset="0"/>
            </a:rPr>
            <a:t>Undertake Environmental Impact Assessment  </a:t>
          </a:r>
          <a:endParaRPr lang="en-GB" sz="1400" kern="1200" dirty="0">
            <a:latin typeface="Oswald" pitchFamily="2" charset="77"/>
          </a:endParaRPr>
        </a:p>
      </dsp:txBody>
      <dsp:txXfrm>
        <a:off x="1732004" y="2466998"/>
        <a:ext cx="1435363" cy="1116496"/>
      </dsp:txXfrm>
    </dsp:sp>
    <dsp:sp modelId="{BD1B9E42-E794-3D40-935D-302DE219B17D}">
      <dsp:nvSpPr>
        <dsp:cNvPr id="0" name=""/>
        <dsp:cNvSpPr/>
      </dsp:nvSpPr>
      <dsp:spPr>
        <a:xfrm>
          <a:off x="2736072" y="1941588"/>
          <a:ext cx="240325" cy="240325"/>
        </a:xfrm>
        <a:prstGeom prst="triangle">
          <a:avLst>
            <a:gd name="adj" fmla="val 10000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CD8D74-1467-6946-91F2-FE302B4B0522}">
      <dsp:nvSpPr>
        <dsp:cNvPr id="0" name=""/>
        <dsp:cNvSpPr/>
      </dsp:nvSpPr>
      <dsp:spPr>
        <a:xfrm rot="5400000">
          <a:off x="3403494" y="1659608"/>
          <a:ext cx="847880" cy="1410854"/>
        </a:xfrm>
        <a:prstGeom prst="corner">
          <a:avLst>
            <a:gd name="adj1" fmla="val 16120"/>
            <a:gd name="adj2" fmla="val 1611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26D103-1490-424E-B750-5C0FA1EC74BD}">
      <dsp:nvSpPr>
        <dsp:cNvPr id="0" name=""/>
        <dsp:cNvSpPr/>
      </dsp:nvSpPr>
      <dsp:spPr>
        <a:xfrm>
          <a:off x="3301008" y="2081150"/>
          <a:ext cx="1553628" cy="1116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IN" sz="1400" kern="1200" dirty="0">
              <a:latin typeface="Oswald" pitchFamily="2" charset="77"/>
              <a:ea typeface="Calibri" panose="020F0502020204030204" pitchFamily="34" charset="0"/>
              <a:cs typeface="Times New Roman" panose="02020603050405020304" pitchFamily="18" charset="0"/>
            </a:rPr>
            <a:t>P</a:t>
          </a:r>
          <a:r>
            <a:rPr lang="en-IN" sz="1400" kern="1200" dirty="0">
              <a:effectLst/>
              <a:latin typeface="Oswald" pitchFamily="2" charset="77"/>
              <a:ea typeface="Calibri" panose="020F0502020204030204" pitchFamily="34" charset="0"/>
              <a:cs typeface="Times New Roman" panose="02020603050405020304" pitchFamily="18" charset="0"/>
            </a:rPr>
            <a:t>repare Environmental Management Plan </a:t>
          </a:r>
          <a:endParaRPr lang="en-GB" sz="1400" kern="1200" dirty="0">
            <a:latin typeface="Oswald" pitchFamily="2" charset="77"/>
          </a:endParaRPr>
        </a:p>
      </dsp:txBody>
      <dsp:txXfrm>
        <a:off x="3301008" y="2081150"/>
        <a:ext cx="1553628" cy="1116496"/>
      </dsp:txXfrm>
    </dsp:sp>
    <dsp:sp modelId="{FF87DFC5-4703-064B-A4F9-6C712378C102}">
      <dsp:nvSpPr>
        <dsp:cNvPr id="0" name=""/>
        <dsp:cNvSpPr/>
      </dsp:nvSpPr>
      <dsp:spPr>
        <a:xfrm>
          <a:off x="4295363" y="1555739"/>
          <a:ext cx="240325" cy="240325"/>
        </a:xfrm>
        <a:prstGeom prst="triangle">
          <a:avLst>
            <a:gd name="adj" fmla="val 10000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18C664-5B3D-9D4C-9F31-0FECD1AC682B}">
      <dsp:nvSpPr>
        <dsp:cNvPr id="0" name=""/>
        <dsp:cNvSpPr/>
      </dsp:nvSpPr>
      <dsp:spPr>
        <a:xfrm rot="5400000">
          <a:off x="4962785" y="1273760"/>
          <a:ext cx="847880" cy="1410854"/>
        </a:xfrm>
        <a:prstGeom prst="corner">
          <a:avLst>
            <a:gd name="adj1" fmla="val 16120"/>
            <a:gd name="adj2" fmla="val 1611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802ED4-5A34-0647-A841-8823E6EDC3BD}">
      <dsp:nvSpPr>
        <dsp:cNvPr id="0" name=""/>
        <dsp:cNvSpPr/>
      </dsp:nvSpPr>
      <dsp:spPr>
        <a:xfrm>
          <a:off x="4856955" y="1695301"/>
          <a:ext cx="1505240" cy="1116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latin typeface="Oswald" pitchFamily="2" charset="77"/>
            </a:rPr>
            <a:t>Secure approvals, clearances &amp; consents  </a:t>
          </a:r>
        </a:p>
      </dsp:txBody>
      <dsp:txXfrm>
        <a:off x="4856955" y="1695301"/>
        <a:ext cx="1505240" cy="1116496"/>
      </dsp:txXfrm>
    </dsp:sp>
    <dsp:sp modelId="{47479276-E9F8-0344-B83D-434088C4D833}">
      <dsp:nvSpPr>
        <dsp:cNvPr id="0" name=""/>
        <dsp:cNvSpPr/>
      </dsp:nvSpPr>
      <dsp:spPr>
        <a:xfrm>
          <a:off x="5854654" y="1169891"/>
          <a:ext cx="240325" cy="240325"/>
        </a:xfrm>
        <a:prstGeom prst="triangle">
          <a:avLst>
            <a:gd name="adj" fmla="val 10000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D766ED-8494-E545-A849-A92C83939C50}">
      <dsp:nvSpPr>
        <dsp:cNvPr id="0" name=""/>
        <dsp:cNvSpPr/>
      </dsp:nvSpPr>
      <dsp:spPr>
        <a:xfrm rot="5400000">
          <a:off x="6522076" y="887912"/>
          <a:ext cx="847880" cy="1410854"/>
        </a:xfrm>
        <a:prstGeom prst="corner">
          <a:avLst>
            <a:gd name="adj1" fmla="val 16120"/>
            <a:gd name="adj2" fmla="val 1611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EBC6BF-A48A-194C-8AE7-44A7827A46E9}">
      <dsp:nvSpPr>
        <dsp:cNvPr id="0" name=""/>
        <dsp:cNvSpPr/>
      </dsp:nvSpPr>
      <dsp:spPr>
        <a:xfrm>
          <a:off x="6380544" y="1309453"/>
          <a:ext cx="1273727" cy="1116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latin typeface="Oswald" pitchFamily="2" charset="77"/>
            </a:rPr>
            <a:t>Set up team for project execution </a:t>
          </a:r>
        </a:p>
      </dsp:txBody>
      <dsp:txXfrm>
        <a:off x="6380544" y="1309453"/>
        <a:ext cx="1273727" cy="1116496"/>
      </dsp:txXfrm>
    </dsp:sp>
    <dsp:sp modelId="{F363C73C-9270-D748-92BB-928012EC0901}">
      <dsp:nvSpPr>
        <dsp:cNvPr id="0" name=""/>
        <dsp:cNvSpPr/>
      </dsp:nvSpPr>
      <dsp:spPr>
        <a:xfrm>
          <a:off x="7413945" y="784043"/>
          <a:ext cx="240325" cy="240325"/>
        </a:xfrm>
        <a:prstGeom prst="triangle">
          <a:avLst>
            <a:gd name="adj" fmla="val 10000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6CD6B0-5F5C-BF41-BCB0-2AA161A14A9C}">
      <dsp:nvSpPr>
        <dsp:cNvPr id="0" name=""/>
        <dsp:cNvSpPr/>
      </dsp:nvSpPr>
      <dsp:spPr>
        <a:xfrm rot="5400000">
          <a:off x="8081367" y="502064"/>
          <a:ext cx="847880" cy="1410854"/>
        </a:xfrm>
        <a:prstGeom prst="corner">
          <a:avLst>
            <a:gd name="adj1" fmla="val 16120"/>
            <a:gd name="adj2" fmla="val 1611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42ADA0-441F-CA41-B194-E2AB70067B87}">
      <dsp:nvSpPr>
        <dsp:cNvPr id="0" name=""/>
        <dsp:cNvSpPr/>
      </dsp:nvSpPr>
      <dsp:spPr>
        <a:xfrm>
          <a:off x="7939835" y="923605"/>
          <a:ext cx="1273727" cy="1116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latin typeface="Oswald" pitchFamily="2" charset="77"/>
            </a:rPr>
            <a:t>Execute dismantling and clean up </a:t>
          </a:r>
        </a:p>
      </dsp:txBody>
      <dsp:txXfrm>
        <a:off x="7939835" y="923605"/>
        <a:ext cx="1273727" cy="1116496"/>
      </dsp:txXfrm>
    </dsp:sp>
    <dsp:sp modelId="{B7FEC75A-6EAB-C246-9D33-0A31BD08AC6C}">
      <dsp:nvSpPr>
        <dsp:cNvPr id="0" name=""/>
        <dsp:cNvSpPr/>
      </dsp:nvSpPr>
      <dsp:spPr>
        <a:xfrm>
          <a:off x="8973236" y="398195"/>
          <a:ext cx="240325" cy="240325"/>
        </a:xfrm>
        <a:prstGeom prst="triangle">
          <a:avLst>
            <a:gd name="adj" fmla="val 10000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165D29-E5EC-E446-B7E2-509D8B84169F}">
      <dsp:nvSpPr>
        <dsp:cNvPr id="0" name=""/>
        <dsp:cNvSpPr/>
      </dsp:nvSpPr>
      <dsp:spPr>
        <a:xfrm rot="5400000">
          <a:off x="9640658" y="116216"/>
          <a:ext cx="847880" cy="1410854"/>
        </a:xfrm>
        <a:prstGeom prst="corner">
          <a:avLst>
            <a:gd name="adj1" fmla="val 16120"/>
            <a:gd name="adj2" fmla="val 1611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487E19-FA2F-B74A-B4FD-CA80A571FE2A}">
      <dsp:nvSpPr>
        <dsp:cNvPr id="0" name=""/>
        <dsp:cNvSpPr/>
      </dsp:nvSpPr>
      <dsp:spPr>
        <a:xfrm>
          <a:off x="9521823" y="537757"/>
          <a:ext cx="1251628" cy="1116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dirty="0">
              <a:latin typeface="Oswald" pitchFamily="2" charset="77"/>
            </a:rPr>
            <a:t>Periodic regulatory  inspections</a:t>
          </a:r>
        </a:p>
      </dsp:txBody>
      <dsp:txXfrm>
        <a:off x="9521823" y="537757"/>
        <a:ext cx="1251628" cy="11164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4EBA5-14C9-774C-B44D-A4F1972D4985}">
      <dsp:nvSpPr>
        <dsp:cNvPr id="0" name=""/>
        <dsp:cNvSpPr/>
      </dsp:nvSpPr>
      <dsp:spPr>
        <a:xfrm>
          <a:off x="3613" y="684441"/>
          <a:ext cx="1956622" cy="117397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b="0" kern="1200" dirty="0">
              <a:latin typeface="Oswald" pitchFamily="2" charset="77"/>
            </a:rPr>
            <a:t>Water (Prevention &amp; Control of Pollution) Act, 1974</a:t>
          </a:r>
          <a:endParaRPr lang="en-GB" sz="1600" b="0" kern="1200" dirty="0">
            <a:latin typeface="Oswald" pitchFamily="2" charset="77"/>
          </a:endParaRPr>
        </a:p>
      </dsp:txBody>
      <dsp:txXfrm>
        <a:off x="3613" y="684441"/>
        <a:ext cx="1956622" cy="1173973"/>
      </dsp:txXfrm>
    </dsp:sp>
    <dsp:sp modelId="{784BF0BF-5323-5F4D-80CD-53D7F2A14F43}">
      <dsp:nvSpPr>
        <dsp:cNvPr id="0" name=""/>
        <dsp:cNvSpPr/>
      </dsp:nvSpPr>
      <dsp:spPr>
        <a:xfrm>
          <a:off x="2155898" y="684441"/>
          <a:ext cx="1956622" cy="117397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b="0" kern="1200" dirty="0">
              <a:latin typeface="Oswald" pitchFamily="2" charset="77"/>
            </a:rPr>
            <a:t>Air (Prevention and Control of Pollution) Act in 1981</a:t>
          </a:r>
          <a:endParaRPr lang="en-GB" sz="1600" b="0" kern="1200" dirty="0">
            <a:latin typeface="Oswald" pitchFamily="2" charset="77"/>
          </a:endParaRPr>
        </a:p>
      </dsp:txBody>
      <dsp:txXfrm>
        <a:off x="2155898" y="684441"/>
        <a:ext cx="1956622" cy="1173973"/>
      </dsp:txXfrm>
    </dsp:sp>
    <dsp:sp modelId="{1823F3AC-67F8-C149-BD10-1B69C782CBB1}">
      <dsp:nvSpPr>
        <dsp:cNvPr id="0" name=""/>
        <dsp:cNvSpPr/>
      </dsp:nvSpPr>
      <dsp:spPr>
        <a:xfrm>
          <a:off x="4308182" y="684441"/>
          <a:ext cx="1956622" cy="117397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b="0" kern="1200" dirty="0">
              <a:latin typeface="Oswald" pitchFamily="2" charset="77"/>
            </a:rPr>
            <a:t>Hazardous and Other Wastes (Management and Transboundary Movement) Rules, 2016</a:t>
          </a:r>
          <a:endParaRPr lang="en-GB" sz="1600" b="0" kern="1200" dirty="0">
            <a:latin typeface="Oswald" pitchFamily="2" charset="77"/>
          </a:endParaRPr>
        </a:p>
      </dsp:txBody>
      <dsp:txXfrm>
        <a:off x="4308182" y="684441"/>
        <a:ext cx="1956622" cy="1173973"/>
      </dsp:txXfrm>
    </dsp:sp>
    <dsp:sp modelId="{58D210EC-4F7C-024F-9546-51BC8E0438C5}">
      <dsp:nvSpPr>
        <dsp:cNvPr id="0" name=""/>
        <dsp:cNvSpPr/>
      </dsp:nvSpPr>
      <dsp:spPr>
        <a:xfrm>
          <a:off x="6460467" y="684441"/>
          <a:ext cx="1956622" cy="117397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b="0" kern="1200" dirty="0">
              <a:latin typeface="Oswald" pitchFamily="2" charset="77"/>
            </a:rPr>
            <a:t>Construction and Demolition Waste Management Rules, 2016</a:t>
          </a:r>
          <a:endParaRPr lang="en-GB" sz="1600" b="0" kern="1200" dirty="0">
            <a:latin typeface="Oswald" pitchFamily="2" charset="77"/>
          </a:endParaRPr>
        </a:p>
      </dsp:txBody>
      <dsp:txXfrm>
        <a:off x="6460467" y="684441"/>
        <a:ext cx="1956622" cy="1173973"/>
      </dsp:txXfrm>
    </dsp:sp>
    <dsp:sp modelId="{42FB4670-9532-F640-AF7E-323C61752B8E}">
      <dsp:nvSpPr>
        <dsp:cNvPr id="0" name=""/>
        <dsp:cNvSpPr/>
      </dsp:nvSpPr>
      <dsp:spPr>
        <a:xfrm>
          <a:off x="8612751" y="684441"/>
          <a:ext cx="1956622" cy="117397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b="0" kern="1200" dirty="0" err="1">
              <a:latin typeface="Oswald" pitchFamily="2" charset="77"/>
            </a:rPr>
            <a:t>MoEFCC</a:t>
          </a:r>
          <a:r>
            <a:rPr lang="en-IN" sz="1600" b="0" kern="1200" dirty="0">
              <a:latin typeface="Oswald" pitchFamily="2" charset="77"/>
            </a:rPr>
            <a:t> notifications for fly ash utilization and ash ponds</a:t>
          </a:r>
          <a:endParaRPr lang="en-GB" sz="1600" b="0" kern="1200" dirty="0">
            <a:latin typeface="Oswald" pitchFamily="2" charset="77"/>
          </a:endParaRPr>
        </a:p>
      </dsp:txBody>
      <dsp:txXfrm>
        <a:off x="8612751" y="684441"/>
        <a:ext cx="1956622" cy="1173973"/>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3ae23a4175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g13ae23a4175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9249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3ae23a4175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g13ae23a4175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2201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3ae23a4175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g13ae23a4175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122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3ae23a4175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g13ae23a4175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8020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3ae23a4175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g13ae23a4175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4057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5258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1"/>
          <p:cNvSpPr>
            <a:spLocks noGrp="1"/>
          </p:cNvSpPr>
          <p:nvPr>
            <p:ph type="pic" idx="2"/>
          </p:nvPr>
        </p:nvSpPr>
        <p:spPr>
          <a:xfrm>
            <a:off x="5183188" y="987425"/>
            <a:ext cx="6172200" cy="4873625"/>
          </a:xfrm>
          <a:prstGeom prst="rect">
            <a:avLst/>
          </a:prstGeom>
          <a:noFill/>
          <a:ln>
            <a:noFill/>
          </a:ln>
        </p:spPr>
      </p:sp>
      <p:sp>
        <p:nvSpPr>
          <p:cNvPr id="68" name="Google Shape;68;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4" name="Picture 3" descr="A large smokestacks next to a body of water&#10;&#10;Description automatically generated">
            <a:extLst>
              <a:ext uri="{FF2B5EF4-FFF2-40B4-BE49-F238E27FC236}">
                <a16:creationId xmlns:a16="http://schemas.microsoft.com/office/drawing/2014/main" id="{B078D162-0BB6-669C-ADCE-F8259D212991}"/>
              </a:ext>
            </a:extLst>
          </p:cNvPr>
          <p:cNvPicPr>
            <a:picLocks noChangeAspect="1"/>
          </p:cNvPicPr>
          <p:nvPr/>
        </p:nvPicPr>
        <p:blipFill>
          <a:blip r:embed="rId3"/>
          <a:stretch>
            <a:fillRect/>
          </a:stretch>
        </p:blipFill>
        <p:spPr>
          <a:xfrm>
            <a:off x="649470" y="4623"/>
            <a:ext cx="11542530" cy="6853377"/>
          </a:xfrm>
          <a:prstGeom prst="rect">
            <a:avLst/>
          </a:prstGeom>
        </p:spPr>
      </p:pic>
      <p:sp>
        <p:nvSpPr>
          <p:cNvPr id="88" name="Google Shape;88;p1"/>
          <p:cNvSpPr/>
          <p:nvPr/>
        </p:nvSpPr>
        <p:spPr>
          <a:xfrm>
            <a:off x="0" y="0"/>
            <a:ext cx="3886200" cy="6858000"/>
          </a:xfrm>
          <a:prstGeom prst="rect">
            <a:avLst/>
          </a:prstGeom>
          <a:solidFill>
            <a:srgbClr val="3F3F3F"/>
          </a:solidFill>
          <a:ln w="9525"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1" name="Google Shape;91;p1"/>
          <p:cNvSpPr txBox="1"/>
          <p:nvPr/>
        </p:nvSpPr>
        <p:spPr>
          <a:xfrm>
            <a:off x="0" y="3263983"/>
            <a:ext cx="3886200" cy="310850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dirty="0">
                <a:solidFill>
                  <a:schemeClr val="bg1"/>
                </a:solidFill>
                <a:latin typeface="Calibri"/>
                <a:ea typeface="Calibri"/>
                <a:cs typeface="Calibri"/>
                <a:sym typeface="Calibri"/>
              </a:rPr>
              <a:t>Decommissioning TPPs in India </a:t>
            </a:r>
          </a:p>
          <a:p>
            <a:pPr marL="0" marR="0" lvl="0" indent="0" algn="ctr" rtl="0">
              <a:spcBef>
                <a:spcPts val="0"/>
              </a:spcBef>
              <a:spcAft>
                <a:spcPts val="0"/>
              </a:spcAft>
              <a:buNone/>
            </a:pPr>
            <a:r>
              <a:rPr lang="en-US" sz="1600" i="1" dirty="0">
                <a:solidFill>
                  <a:schemeClr val="bg1"/>
                </a:solidFill>
                <a:latin typeface="Calibri"/>
                <a:ea typeface="Calibri"/>
                <a:cs typeface="Calibri"/>
                <a:sym typeface="Calibri"/>
              </a:rPr>
              <a:t>Environmental, social and financial aspects</a:t>
            </a:r>
            <a:r>
              <a:rPr lang="en-US" sz="1600" b="1" i="1" dirty="0">
                <a:solidFill>
                  <a:schemeClr val="bg1"/>
                </a:solidFill>
                <a:latin typeface="Calibri"/>
                <a:ea typeface="Calibri"/>
                <a:cs typeface="Calibri"/>
                <a:sym typeface="Calibri"/>
              </a:rPr>
              <a:t> </a:t>
            </a:r>
          </a:p>
          <a:p>
            <a:pPr marL="0" marR="0" lvl="0" indent="0" algn="ctr" rtl="0">
              <a:spcBef>
                <a:spcPts val="0"/>
              </a:spcBef>
              <a:spcAft>
                <a:spcPts val="0"/>
              </a:spcAft>
              <a:buNone/>
            </a:pPr>
            <a:r>
              <a:rPr lang="en-US" sz="2000" b="1" dirty="0">
                <a:solidFill>
                  <a:schemeClr val="bg1"/>
                </a:solidFill>
                <a:latin typeface="Calibri"/>
                <a:ea typeface="Calibri"/>
                <a:cs typeface="Calibri"/>
                <a:sym typeface="Calibri"/>
              </a:rPr>
              <a:t>September 21, 2023</a:t>
            </a:r>
          </a:p>
          <a:p>
            <a:pPr marL="0" marR="0" lvl="0" indent="0" algn="ctr" rtl="0">
              <a:spcBef>
                <a:spcPts val="0"/>
              </a:spcBef>
              <a:spcAft>
                <a:spcPts val="0"/>
              </a:spcAft>
              <a:buNone/>
            </a:pPr>
            <a:endParaRPr lang="en-US" sz="2000" b="1" dirty="0">
              <a:solidFill>
                <a:schemeClr val="bg1"/>
              </a:solidFill>
              <a:latin typeface="Calibri"/>
              <a:ea typeface="Calibri"/>
              <a:cs typeface="Calibri"/>
              <a:sym typeface="Calibri"/>
            </a:endParaRPr>
          </a:p>
          <a:p>
            <a:pPr marL="0" marR="0" lvl="0" indent="0" algn="ctr" rtl="0">
              <a:spcBef>
                <a:spcPts val="0"/>
              </a:spcBef>
              <a:spcAft>
                <a:spcPts val="0"/>
              </a:spcAft>
              <a:buNone/>
            </a:pPr>
            <a:endParaRPr lang="en-US" sz="2000" b="1" dirty="0">
              <a:solidFill>
                <a:schemeClr val="bg1"/>
              </a:solidFill>
              <a:latin typeface="Calibri"/>
              <a:ea typeface="Calibri"/>
              <a:cs typeface="Calibri"/>
              <a:sym typeface="Calibri"/>
            </a:endParaRPr>
          </a:p>
          <a:p>
            <a:pPr algn="ctr"/>
            <a:r>
              <a:rPr lang="en-US" sz="2000" b="1" dirty="0">
                <a:solidFill>
                  <a:schemeClr val="bg1"/>
                </a:solidFill>
                <a:latin typeface="Calibri"/>
                <a:ea typeface="Calibri"/>
                <a:cs typeface="Calibri"/>
                <a:sym typeface="Calibri"/>
              </a:rPr>
              <a:t>Environmental Considerations in Decommissioning Retired Thermal Power Plants</a:t>
            </a:r>
          </a:p>
          <a:p>
            <a:pPr algn="ctr"/>
            <a:endParaRPr lang="en-US" sz="2000" b="1" dirty="0">
              <a:solidFill>
                <a:schemeClr val="bg1"/>
              </a:solidFill>
              <a:latin typeface="Calibri"/>
              <a:ea typeface="Calibri"/>
              <a:cs typeface="Calibri"/>
              <a:sym typeface="Calibri"/>
            </a:endParaRPr>
          </a:p>
          <a:p>
            <a:pPr algn="ctr"/>
            <a:r>
              <a:rPr lang="en-US" sz="2000" b="1" dirty="0">
                <a:solidFill>
                  <a:schemeClr val="bg1"/>
                </a:solidFill>
                <a:latin typeface="Calibri"/>
                <a:ea typeface="Calibri"/>
                <a:cs typeface="Calibri"/>
                <a:sym typeface="Calibri"/>
              </a:rPr>
              <a:t>Session 2</a:t>
            </a:r>
            <a:endParaRPr sz="2000" b="1" dirty="0">
              <a:solidFill>
                <a:schemeClr val="bg1"/>
              </a:solidFill>
              <a:latin typeface="Calibri"/>
              <a:ea typeface="Calibri"/>
              <a:cs typeface="Calibri"/>
              <a:sym typeface="Calibri"/>
            </a:endParaRPr>
          </a:p>
        </p:txBody>
      </p:sp>
      <p:pic>
        <p:nvPicPr>
          <p:cNvPr id="1026" name="Picture 2" descr="iFOREST – International Forum for Environment, Sustainability &amp; Technology">
            <a:extLst>
              <a:ext uri="{FF2B5EF4-FFF2-40B4-BE49-F238E27FC236}">
                <a16:creationId xmlns:a16="http://schemas.microsoft.com/office/drawing/2014/main" id="{ABAC3362-7288-0715-4407-6907623473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880" y="2523105"/>
            <a:ext cx="2729755" cy="611351"/>
          </a:xfrm>
          <a:prstGeom prst="rect">
            <a:avLst/>
          </a:prstGeom>
          <a:solidFill>
            <a:schemeClr val="bg1"/>
          </a:solid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7" name="Google Shape;97;g13ae23a4175_0_0"/>
          <p:cNvSpPr/>
          <p:nvPr/>
        </p:nvSpPr>
        <p:spPr>
          <a:xfrm>
            <a:off x="0" y="-38100"/>
            <a:ext cx="804300" cy="3962400"/>
          </a:xfrm>
          <a:prstGeom prst="rect">
            <a:avLst/>
          </a:prstGeom>
          <a:solidFill>
            <a:srgbClr val="77842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98" name="Google Shape;98;g13ae23a4175_0_0" descr="iForest New Logo.jpg"/>
          <p:cNvPicPr preferRelativeResize="0"/>
          <p:nvPr/>
        </p:nvPicPr>
        <p:blipFill rotWithShape="1">
          <a:blip r:embed="rId3">
            <a:alphaModFix/>
          </a:blip>
          <a:srcRect l="16438" t="30648" r="17702" b="37687"/>
          <a:stretch/>
        </p:blipFill>
        <p:spPr>
          <a:xfrm rot="-5400000">
            <a:off x="-817461" y="1188670"/>
            <a:ext cx="2439254" cy="668761"/>
          </a:xfrm>
          <a:prstGeom prst="rect">
            <a:avLst/>
          </a:prstGeom>
          <a:noFill/>
          <a:ln>
            <a:noFill/>
          </a:ln>
        </p:spPr>
      </p:pic>
      <p:sp>
        <p:nvSpPr>
          <p:cNvPr id="99" name="Google Shape;99;g13ae23a4175_0_0"/>
          <p:cNvSpPr/>
          <p:nvPr/>
        </p:nvSpPr>
        <p:spPr>
          <a:xfrm>
            <a:off x="0" y="2984534"/>
            <a:ext cx="804300" cy="463500"/>
          </a:xfrm>
          <a:prstGeom prst="rtTriangle">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0" name="Google Shape;100;g13ae23a4175_0_0"/>
          <p:cNvSpPr/>
          <p:nvPr/>
        </p:nvSpPr>
        <p:spPr>
          <a:xfrm>
            <a:off x="0" y="3448049"/>
            <a:ext cx="804300" cy="3410100"/>
          </a:xfrm>
          <a:prstGeom prst="rect">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 name="Google Shape;329;p41">
            <a:extLst>
              <a:ext uri="{FF2B5EF4-FFF2-40B4-BE49-F238E27FC236}">
                <a16:creationId xmlns:a16="http://schemas.microsoft.com/office/drawing/2014/main" id="{66642465-8B28-DA67-9267-FEB7EA3C0B14}"/>
              </a:ext>
            </a:extLst>
          </p:cNvPr>
          <p:cNvSpPr txBox="1"/>
          <p:nvPr/>
        </p:nvSpPr>
        <p:spPr>
          <a:xfrm>
            <a:off x="1099059" y="328978"/>
            <a:ext cx="10572988" cy="523180"/>
          </a:xfrm>
          <a:prstGeom prst="rect">
            <a:avLst/>
          </a:prstGeom>
          <a:noFill/>
          <a:ln>
            <a:noFill/>
          </a:ln>
        </p:spPr>
        <p:txBody>
          <a:bodyPr spcFirstLastPara="1" wrap="square" lIns="91425" tIns="45700" rIns="91425" bIns="45700" anchor="t" anchorCtr="0">
            <a:spAutoFit/>
          </a:bodyPr>
          <a:lstStyle/>
          <a:p>
            <a:pPr algn="ctr">
              <a:buSzPts val="3200"/>
            </a:pPr>
            <a:r>
              <a:rPr lang="en-US" sz="2800" b="1" i="0" u="none" strike="noStrike" cap="none" dirty="0">
                <a:solidFill>
                  <a:srgbClr val="44546A"/>
                </a:solidFill>
                <a:latin typeface="Oswald"/>
                <a:ea typeface="Oswald"/>
                <a:cs typeface="Oswald"/>
                <a:sym typeface="Oswald"/>
              </a:rPr>
              <a:t>Environment – A key consideration in a TPP decommissioning project </a:t>
            </a:r>
          </a:p>
        </p:txBody>
      </p:sp>
      <p:cxnSp>
        <p:nvCxnSpPr>
          <p:cNvPr id="6" name="Google Shape;330;p41">
            <a:extLst>
              <a:ext uri="{FF2B5EF4-FFF2-40B4-BE49-F238E27FC236}">
                <a16:creationId xmlns:a16="http://schemas.microsoft.com/office/drawing/2014/main" id="{98C75A37-3B3E-5E46-3C17-6681D14BCDCD}"/>
              </a:ext>
            </a:extLst>
          </p:cNvPr>
          <p:cNvCxnSpPr/>
          <p:nvPr/>
        </p:nvCxnSpPr>
        <p:spPr>
          <a:xfrm>
            <a:off x="1372646" y="958968"/>
            <a:ext cx="6583800" cy="0"/>
          </a:xfrm>
          <a:prstGeom prst="straightConnector1">
            <a:avLst/>
          </a:prstGeom>
          <a:noFill/>
          <a:ln w="19050" cap="flat" cmpd="sng">
            <a:solidFill>
              <a:srgbClr val="FFC000"/>
            </a:solidFill>
            <a:prstDash val="solid"/>
            <a:miter lim="800000"/>
            <a:headEnd type="none" w="sm" len="sm"/>
            <a:tailEnd type="none" w="sm" len="sm"/>
          </a:ln>
        </p:spPr>
      </p:cxnSp>
      <p:sp>
        <p:nvSpPr>
          <p:cNvPr id="2" name="TextBox 1">
            <a:extLst>
              <a:ext uri="{FF2B5EF4-FFF2-40B4-BE49-F238E27FC236}">
                <a16:creationId xmlns:a16="http://schemas.microsoft.com/office/drawing/2014/main" id="{54B8D76A-8A40-FBA2-B99F-619E815034DB}"/>
              </a:ext>
            </a:extLst>
          </p:cNvPr>
          <p:cNvSpPr txBox="1"/>
          <p:nvPr/>
        </p:nvSpPr>
        <p:spPr>
          <a:xfrm>
            <a:off x="1300930" y="1211489"/>
            <a:ext cx="9564294" cy="3447098"/>
          </a:xfrm>
          <a:prstGeom prst="rect">
            <a:avLst/>
          </a:prstGeom>
          <a:noFill/>
        </p:spPr>
        <p:txBody>
          <a:bodyPr wrap="square">
            <a:spAutoFit/>
          </a:bodyPr>
          <a:lstStyle/>
          <a:p>
            <a:pPr marL="285750" indent="-285750">
              <a:spcBef>
                <a:spcPts val="600"/>
              </a:spcBef>
              <a:spcAft>
                <a:spcPts val="600"/>
              </a:spcAft>
              <a:buFont typeface="Arial" panose="020B0604020202020204" pitchFamily="34" charset="0"/>
              <a:buChar char="•"/>
            </a:pPr>
            <a:r>
              <a:rPr lang="en-US" sz="2400" dirty="0">
                <a:latin typeface="Oswald" pitchFamily="2" charset="77"/>
              </a:rPr>
              <a:t>Handling and clean-up the hazardous materials utilized, generated and stored during power generation (such as ACM, PCBs, toxic metals, mercury etc.)</a:t>
            </a:r>
          </a:p>
          <a:p>
            <a:pPr marL="285750" indent="-285750">
              <a:spcBef>
                <a:spcPts val="600"/>
              </a:spcBef>
              <a:spcAft>
                <a:spcPts val="600"/>
              </a:spcAft>
              <a:buFont typeface="Arial" panose="020B0604020202020204" pitchFamily="34" charset="0"/>
              <a:buChar char="•"/>
            </a:pPr>
            <a:r>
              <a:rPr lang="en-US" sz="2400" dirty="0">
                <a:latin typeface="Oswald" pitchFamily="2" charset="77"/>
              </a:rPr>
              <a:t>Managing e-waste, and re-useable chemicals and equipment </a:t>
            </a:r>
          </a:p>
          <a:p>
            <a:pPr marL="285750" indent="-285750">
              <a:spcBef>
                <a:spcPts val="600"/>
              </a:spcBef>
              <a:spcAft>
                <a:spcPts val="600"/>
              </a:spcAft>
              <a:buFont typeface="Arial" panose="020B0604020202020204" pitchFamily="34" charset="0"/>
              <a:buChar char="•"/>
            </a:pPr>
            <a:r>
              <a:rPr lang="en-US" sz="2400" dirty="0">
                <a:latin typeface="Oswald" pitchFamily="2" charset="77"/>
              </a:rPr>
              <a:t>Managing water &amp; air pollution during dismantling</a:t>
            </a:r>
          </a:p>
          <a:p>
            <a:pPr marL="285750" indent="-285750">
              <a:spcBef>
                <a:spcPts val="600"/>
              </a:spcBef>
              <a:spcAft>
                <a:spcPts val="600"/>
              </a:spcAft>
              <a:buFont typeface="Arial" panose="020B0604020202020204" pitchFamily="34" charset="0"/>
              <a:buChar char="•"/>
            </a:pPr>
            <a:r>
              <a:rPr lang="en-US" sz="2400" dirty="0">
                <a:latin typeface="Oswald" pitchFamily="2" charset="77"/>
              </a:rPr>
              <a:t>Handling and managing construction and demolition waste </a:t>
            </a:r>
          </a:p>
          <a:p>
            <a:pPr marL="285750" indent="-285750">
              <a:spcBef>
                <a:spcPts val="600"/>
              </a:spcBef>
              <a:spcAft>
                <a:spcPts val="600"/>
              </a:spcAft>
              <a:buFont typeface="Arial" panose="020B0604020202020204" pitchFamily="34" charset="0"/>
              <a:buChar char="•"/>
            </a:pPr>
            <a:r>
              <a:rPr lang="en-US" sz="2400" dirty="0">
                <a:latin typeface="Oswald" pitchFamily="2" charset="77"/>
              </a:rPr>
              <a:t>Stabilization and reclamation of ash pond </a:t>
            </a:r>
          </a:p>
          <a:p>
            <a:pPr marL="285750" indent="-285750">
              <a:spcBef>
                <a:spcPts val="600"/>
              </a:spcBef>
              <a:spcAft>
                <a:spcPts val="600"/>
              </a:spcAft>
              <a:buFont typeface="Arial" panose="020B0604020202020204" pitchFamily="34" charset="0"/>
              <a:buChar char="•"/>
            </a:pPr>
            <a:r>
              <a:rPr lang="en-US" sz="2400" dirty="0">
                <a:latin typeface="Oswald" pitchFamily="2" charset="77"/>
              </a:rPr>
              <a:t>Overall clean-up and environmental remediation </a:t>
            </a:r>
          </a:p>
        </p:txBody>
      </p:sp>
    </p:spTree>
    <p:extLst>
      <p:ext uri="{BB962C8B-B14F-4D97-AF65-F5344CB8AC3E}">
        <p14:creationId xmlns:p14="http://schemas.microsoft.com/office/powerpoint/2010/main" val="1980164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7" name="Google Shape;97;g13ae23a4175_0_0"/>
          <p:cNvSpPr/>
          <p:nvPr/>
        </p:nvSpPr>
        <p:spPr>
          <a:xfrm>
            <a:off x="0" y="-38100"/>
            <a:ext cx="804300" cy="3962400"/>
          </a:xfrm>
          <a:prstGeom prst="rect">
            <a:avLst/>
          </a:prstGeom>
          <a:solidFill>
            <a:srgbClr val="77842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98" name="Google Shape;98;g13ae23a4175_0_0" descr="iForest New Logo.jpg"/>
          <p:cNvPicPr preferRelativeResize="0"/>
          <p:nvPr/>
        </p:nvPicPr>
        <p:blipFill rotWithShape="1">
          <a:blip r:embed="rId3">
            <a:alphaModFix/>
          </a:blip>
          <a:srcRect l="16438" t="30648" r="17702" b="37687"/>
          <a:stretch/>
        </p:blipFill>
        <p:spPr>
          <a:xfrm rot="-5400000">
            <a:off x="-817461" y="1188670"/>
            <a:ext cx="2439254" cy="668761"/>
          </a:xfrm>
          <a:prstGeom prst="rect">
            <a:avLst/>
          </a:prstGeom>
          <a:noFill/>
          <a:ln>
            <a:noFill/>
          </a:ln>
        </p:spPr>
      </p:pic>
      <p:sp>
        <p:nvSpPr>
          <p:cNvPr id="99" name="Google Shape;99;g13ae23a4175_0_0"/>
          <p:cNvSpPr/>
          <p:nvPr/>
        </p:nvSpPr>
        <p:spPr>
          <a:xfrm>
            <a:off x="0" y="2984534"/>
            <a:ext cx="804300" cy="463500"/>
          </a:xfrm>
          <a:prstGeom prst="rtTriangle">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0" name="Google Shape;100;g13ae23a4175_0_0"/>
          <p:cNvSpPr/>
          <p:nvPr/>
        </p:nvSpPr>
        <p:spPr>
          <a:xfrm>
            <a:off x="0" y="3448049"/>
            <a:ext cx="804300" cy="3410100"/>
          </a:xfrm>
          <a:prstGeom prst="rect">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 name="Google Shape;329;p41">
            <a:extLst>
              <a:ext uri="{FF2B5EF4-FFF2-40B4-BE49-F238E27FC236}">
                <a16:creationId xmlns:a16="http://schemas.microsoft.com/office/drawing/2014/main" id="{66642465-8B28-DA67-9267-FEB7EA3C0B14}"/>
              </a:ext>
            </a:extLst>
          </p:cNvPr>
          <p:cNvSpPr txBox="1"/>
          <p:nvPr/>
        </p:nvSpPr>
        <p:spPr>
          <a:xfrm>
            <a:off x="1099059" y="328978"/>
            <a:ext cx="10572988" cy="523180"/>
          </a:xfrm>
          <a:prstGeom prst="rect">
            <a:avLst/>
          </a:prstGeom>
          <a:noFill/>
          <a:ln>
            <a:noFill/>
          </a:ln>
        </p:spPr>
        <p:txBody>
          <a:bodyPr spcFirstLastPara="1" wrap="square" lIns="91425" tIns="45700" rIns="91425" bIns="45700" anchor="t" anchorCtr="0">
            <a:spAutoFit/>
          </a:bodyPr>
          <a:lstStyle/>
          <a:p>
            <a:pPr>
              <a:buSzPts val="3200"/>
            </a:pPr>
            <a:r>
              <a:rPr lang="en-US" sz="2800" b="1" i="0" u="none" strike="noStrike" cap="none" dirty="0">
                <a:solidFill>
                  <a:srgbClr val="44546A"/>
                </a:solidFill>
                <a:latin typeface="Oswald"/>
                <a:ea typeface="Oswald"/>
                <a:cs typeface="Oswald"/>
                <a:sym typeface="Oswald"/>
              </a:rPr>
              <a:t>Order of Hon’ble National Green Tribunal (South Bench)</a:t>
            </a:r>
          </a:p>
        </p:txBody>
      </p:sp>
      <p:cxnSp>
        <p:nvCxnSpPr>
          <p:cNvPr id="6" name="Google Shape;330;p41">
            <a:extLst>
              <a:ext uri="{FF2B5EF4-FFF2-40B4-BE49-F238E27FC236}">
                <a16:creationId xmlns:a16="http://schemas.microsoft.com/office/drawing/2014/main" id="{98C75A37-3B3E-5E46-3C17-6681D14BCDCD}"/>
              </a:ext>
            </a:extLst>
          </p:cNvPr>
          <p:cNvCxnSpPr/>
          <p:nvPr/>
        </p:nvCxnSpPr>
        <p:spPr>
          <a:xfrm>
            <a:off x="1300930" y="958968"/>
            <a:ext cx="6583800" cy="0"/>
          </a:xfrm>
          <a:prstGeom prst="straightConnector1">
            <a:avLst/>
          </a:prstGeom>
          <a:noFill/>
          <a:ln w="19050" cap="flat" cmpd="sng">
            <a:solidFill>
              <a:srgbClr val="FFC000"/>
            </a:solidFill>
            <a:prstDash val="solid"/>
            <a:miter lim="800000"/>
            <a:headEnd type="none" w="sm" len="sm"/>
            <a:tailEnd type="none" w="sm" len="sm"/>
          </a:ln>
        </p:spPr>
      </p:cxnSp>
      <p:sp>
        <p:nvSpPr>
          <p:cNvPr id="8" name="TextBox 7">
            <a:extLst>
              <a:ext uri="{FF2B5EF4-FFF2-40B4-BE49-F238E27FC236}">
                <a16:creationId xmlns:a16="http://schemas.microsoft.com/office/drawing/2014/main" id="{8F7E3EB6-D3CE-90F7-E8FA-3901B30EC47C}"/>
              </a:ext>
            </a:extLst>
          </p:cNvPr>
          <p:cNvSpPr txBox="1"/>
          <p:nvPr/>
        </p:nvSpPr>
        <p:spPr>
          <a:xfrm>
            <a:off x="1300930" y="1337929"/>
            <a:ext cx="10084246" cy="3847207"/>
          </a:xfrm>
          <a:prstGeom prst="rect">
            <a:avLst/>
          </a:prstGeom>
          <a:solidFill>
            <a:schemeClr val="bg1">
              <a:lumMod val="95000"/>
            </a:schemeClr>
          </a:solidFill>
          <a:ln>
            <a:solidFill>
              <a:schemeClr val="bg2">
                <a:lumMod val="75000"/>
              </a:schemeClr>
            </a:solidFill>
          </a:ln>
        </p:spPr>
        <p:txBody>
          <a:bodyPr wrap="square">
            <a:spAutoFit/>
          </a:bodyPr>
          <a:lstStyle/>
          <a:p>
            <a:pPr algn="ctr"/>
            <a:endParaRPr lang="en-IN" sz="2200" dirty="0">
              <a:latin typeface="Oswald" pitchFamily="2" charset="77"/>
            </a:endParaRPr>
          </a:p>
          <a:p>
            <a:pPr algn="ctr"/>
            <a:r>
              <a:rPr lang="en-IN" sz="2000" dirty="0">
                <a:latin typeface="Oswald" pitchFamily="2" charset="77"/>
              </a:rPr>
              <a:t>Order d</a:t>
            </a:r>
            <a:r>
              <a:rPr lang="en-IN" sz="2000" dirty="0">
                <a:effectLst/>
                <a:latin typeface="Oswald" pitchFamily="2" charset="77"/>
              </a:rPr>
              <a:t>ated March 23</a:t>
            </a:r>
            <a:r>
              <a:rPr lang="en-IN" sz="2000" baseline="30000" dirty="0">
                <a:effectLst/>
                <a:latin typeface="Oswald" pitchFamily="2" charset="77"/>
              </a:rPr>
              <a:t>rd</a:t>
            </a:r>
            <a:r>
              <a:rPr lang="en-IN" sz="2000" dirty="0">
                <a:effectLst/>
                <a:latin typeface="Oswald" pitchFamily="2" charset="77"/>
              </a:rPr>
              <a:t> 2021 in the matter Dharmesh Shah Versus Union of India and Others </a:t>
            </a:r>
            <a:r>
              <a:rPr lang="en-IN" sz="2000" dirty="0">
                <a:effectLst/>
                <a:latin typeface="Oswald" pitchFamily="2" charset="77"/>
                <a:ea typeface="Calibri" panose="020F0502020204030204" pitchFamily="34" charset="0"/>
                <a:cs typeface="Times New Roman" panose="02020603050405020304" pitchFamily="18" charset="0"/>
              </a:rPr>
              <a:t>concerning decommissioning </a:t>
            </a:r>
            <a:r>
              <a:rPr lang="en-IN" sz="2000" dirty="0" err="1">
                <a:effectLst/>
                <a:latin typeface="Oswald" pitchFamily="2" charset="77"/>
                <a:ea typeface="Calibri" panose="020F0502020204030204" pitchFamily="34" charset="0"/>
                <a:cs typeface="Times New Roman" panose="02020603050405020304" pitchFamily="18" charset="0"/>
              </a:rPr>
              <a:t>Neyveli</a:t>
            </a:r>
            <a:r>
              <a:rPr lang="en-IN" sz="2000" dirty="0">
                <a:effectLst/>
                <a:latin typeface="Oswald" pitchFamily="2" charset="77"/>
                <a:ea typeface="Calibri" panose="020F0502020204030204" pitchFamily="34" charset="0"/>
                <a:cs typeface="Times New Roman" panose="02020603050405020304" pitchFamily="18" charset="0"/>
              </a:rPr>
              <a:t> Thermal Power Station-I in Tamil Nadu.</a:t>
            </a:r>
            <a:endParaRPr lang="en-IN" sz="2000" dirty="0">
              <a:effectLst/>
              <a:latin typeface="Oswald" pitchFamily="2" charset="77"/>
            </a:endParaRPr>
          </a:p>
          <a:p>
            <a:pPr algn="ctr"/>
            <a:endParaRPr lang="en-IN" sz="2000" dirty="0">
              <a:effectLst/>
              <a:latin typeface="Oswald" pitchFamily="2" charset="77"/>
            </a:endParaRPr>
          </a:p>
          <a:p>
            <a:pPr algn="ctr"/>
            <a:r>
              <a:rPr lang="en-IN" sz="2000" dirty="0">
                <a:effectLst/>
                <a:latin typeface="Oswald" pitchFamily="2" charset="77"/>
              </a:rPr>
              <a:t>“there is no general guideline or monitoring system to supervise the decommissioning process of TPPs” </a:t>
            </a:r>
          </a:p>
          <a:p>
            <a:pPr algn="ctr"/>
            <a:endParaRPr lang="en-IN" sz="2000" dirty="0">
              <a:effectLst/>
              <a:latin typeface="Oswald" pitchFamily="2" charset="77"/>
            </a:endParaRPr>
          </a:p>
          <a:p>
            <a:pPr algn="ctr"/>
            <a:r>
              <a:rPr lang="en-IN" sz="2000" dirty="0">
                <a:latin typeface="Oswald" pitchFamily="2" charset="77"/>
              </a:rPr>
              <a:t>“…the questions need to be addressed in a scientific manner…”</a:t>
            </a:r>
            <a:r>
              <a:rPr lang="en-IN" sz="2000" dirty="0">
                <a:effectLst/>
                <a:latin typeface="Oswald" pitchFamily="2" charset="77"/>
              </a:rPr>
              <a:t> </a:t>
            </a:r>
          </a:p>
          <a:p>
            <a:pPr algn="ctr"/>
            <a:endParaRPr lang="en-IN" sz="2000" dirty="0">
              <a:effectLst/>
              <a:latin typeface="Oswald" pitchFamily="2" charset="77"/>
            </a:endParaRPr>
          </a:p>
          <a:p>
            <a:pPr algn="ctr"/>
            <a:r>
              <a:rPr lang="en-IN" sz="2000" dirty="0">
                <a:effectLst/>
                <a:latin typeface="Oswald" pitchFamily="2" charset="77"/>
              </a:rPr>
              <a:t>“</a:t>
            </a:r>
            <a:r>
              <a:rPr lang="en-IN" sz="2000" dirty="0" err="1">
                <a:effectLst/>
                <a:latin typeface="Oswald" pitchFamily="2" charset="77"/>
              </a:rPr>
              <a:t>MoEFCC</a:t>
            </a:r>
            <a:r>
              <a:rPr lang="en-IN" sz="2000" dirty="0">
                <a:effectLst/>
                <a:latin typeface="Oswald" pitchFamily="2" charset="77"/>
              </a:rPr>
              <a:t>, CEA and CPCB</a:t>
            </a:r>
            <a:r>
              <a:rPr lang="en-IN" sz="2000" dirty="0">
                <a:latin typeface="Oswald" pitchFamily="2" charset="77"/>
              </a:rPr>
              <a:t> </a:t>
            </a:r>
            <a:r>
              <a:rPr lang="en-IN" sz="2000" dirty="0">
                <a:effectLst/>
                <a:latin typeface="Oswald" pitchFamily="2" charset="77"/>
              </a:rPr>
              <a:t>to constitute a joint committee of their own and evolve a policy or guideline as to how the decommissioning of thermal power plant unit has to be carried out… including manner of creating mechanism to supervise as to how it is being properly implemented by the power plant and mining area”</a:t>
            </a:r>
          </a:p>
          <a:p>
            <a:pPr algn="ctr"/>
            <a:endParaRPr lang="en-IN" sz="2200" kern="100" dirty="0">
              <a:effectLst/>
              <a:latin typeface="Oswald" pitchFamily="2" charset="77"/>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5902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7" name="Google Shape;97;g13ae23a4175_0_0"/>
          <p:cNvSpPr/>
          <p:nvPr/>
        </p:nvSpPr>
        <p:spPr>
          <a:xfrm>
            <a:off x="0" y="-38100"/>
            <a:ext cx="804300" cy="3962400"/>
          </a:xfrm>
          <a:prstGeom prst="rect">
            <a:avLst/>
          </a:prstGeom>
          <a:solidFill>
            <a:srgbClr val="77842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98" name="Google Shape;98;g13ae23a4175_0_0" descr="iForest New Logo.jpg"/>
          <p:cNvPicPr preferRelativeResize="0"/>
          <p:nvPr/>
        </p:nvPicPr>
        <p:blipFill rotWithShape="1">
          <a:blip r:embed="rId3">
            <a:alphaModFix/>
          </a:blip>
          <a:srcRect l="16438" t="30648" r="17702" b="37687"/>
          <a:stretch/>
        </p:blipFill>
        <p:spPr>
          <a:xfrm rot="-5400000">
            <a:off x="-817461" y="1188670"/>
            <a:ext cx="2439254" cy="668761"/>
          </a:xfrm>
          <a:prstGeom prst="rect">
            <a:avLst/>
          </a:prstGeom>
          <a:noFill/>
          <a:ln>
            <a:noFill/>
          </a:ln>
        </p:spPr>
      </p:pic>
      <p:sp>
        <p:nvSpPr>
          <p:cNvPr id="99" name="Google Shape;99;g13ae23a4175_0_0"/>
          <p:cNvSpPr/>
          <p:nvPr/>
        </p:nvSpPr>
        <p:spPr>
          <a:xfrm>
            <a:off x="0" y="2984534"/>
            <a:ext cx="804300" cy="463500"/>
          </a:xfrm>
          <a:prstGeom prst="rtTriangle">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0" name="Google Shape;100;g13ae23a4175_0_0"/>
          <p:cNvSpPr/>
          <p:nvPr/>
        </p:nvSpPr>
        <p:spPr>
          <a:xfrm>
            <a:off x="0" y="3448049"/>
            <a:ext cx="804300" cy="3410100"/>
          </a:xfrm>
          <a:prstGeom prst="rect">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 name="Google Shape;329;p41">
            <a:extLst>
              <a:ext uri="{FF2B5EF4-FFF2-40B4-BE49-F238E27FC236}">
                <a16:creationId xmlns:a16="http://schemas.microsoft.com/office/drawing/2014/main" id="{66642465-8B28-DA67-9267-FEB7EA3C0B14}"/>
              </a:ext>
            </a:extLst>
          </p:cNvPr>
          <p:cNvSpPr txBox="1"/>
          <p:nvPr/>
        </p:nvSpPr>
        <p:spPr>
          <a:xfrm>
            <a:off x="1099059" y="328978"/>
            <a:ext cx="10572988" cy="95406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US" sz="2800" b="1" i="0" u="none" strike="noStrike" cap="none" dirty="0">
                <a:solidFill>
                  <a:srgbClr val="44546A"/>
                </a:solidFill>
                <a:latin typeface="Oswald"/>
                <a:ea typeface="Oswald"/>
                <a:cs typeface="Oswald"/>
                <a:sym typeface="Oswald"/>
              </a:rPr>
              <a:t>Environmental Guidelines for Decommissioning a Coal/Lignite-Fired Power Plant (Draft), July 2021 </a:t>
            </a:r>
            <a:endParaRPr sz="2800" i="0" u="none" strike="noStrike" cap="none" dirty="0">
              <a:solidFill>
                <a:srgbClr val="44546A"/>
              </a:solidFill>
              <a:latin typeface="Oswald"/>
              <a:ea typeface="Oswald"/>
              <a:cs typeface="Oswald"/>
              <a:sym typeface="Oswald"/>
            </a:endParaRPr>
          </a:p>
        </p:txBody>
      </p:sp>
      <p:cxnSp>
        <p:nvCxnSpPr>
          <p:cNvPr id="6" name="Google Shape;330;p41">
            <a:extLst>
              <a:ext uri="{FF2B5EF4-FFF2-40B4-BE49-F238E27FC236}">
                <a16:creationId xmlns:a16="http://schemas.microsoft.com/office/drawing/2014/main" id="{98C75A37-3B3E-5E46-3C17-6681D14BCDCD}"/>
              </a:ext>
            </a:extLst>
          </p:cNvPr>
          <p:cNvCxnSpPr/>
          <p:nvPr/>
        </p:nvCxnSpPr>
        <p:spPr>
          <a:xfrm>
            <a:off x="1193354" y="1295143"/>
            <a:ext cx="6583800" cy="0"/>
          </a:xfrm>
          <a:prstGeom prst="straightConnector1">
            <a:avLst/>
          </a:prstGeom>
          <a:noFill/>
          <a:ln w="19050" cap="flat" cmpd="sng">
            <a:solidFill>
              <a:srgbClr val="FFC000"/>
            </a:solidFill>
            <a:prstDash val="solid"/>
            <a:miter lim="800000"/>
            <a:headEnd type="none" w="sm" len="sm"/>
            <a:tailEnd type="none" w="sm" len="sm"/>
          </a:ln>
        </p:spPr>
      </p:cxnSp>
      <p:graphicFrame>
        <p:nvGraphicFramePr>
          <p:cNvPr id="2" name="Diagram 1">
            <a:extLst>
              <a:ext uri="{FF2B5EF4-FFF2-40B4-BE49-F238E27FC236}">
                <a16:creationId xmlns:a16="http://schemas.microsoft.com/office/drawing/2014/main" id="{74FD0629-D7FE-216D-AEAE-6F2675A74457}"/>
              </a:ext>
            </a:extLst>
          </p:cNvPr>
          <p:cNvGraphicFramePr/>
          <p:nvPr>
            <p:extLst>
              <p:ext uri="{D42A27DB-BD31-4B8C-83A1-F6EECF244321}">
                <p14:modId xmlns:p14="http://schemas.microsoft.com/office/powerpoint/2010/main" val="2509864778"/>
              </p:ext>
            </p:extLst>
          </p:nvPr>
        </p:nvGraphicFramePr>
        <p:xfrm>
          <a:off x="1193354" y="1032761"/>
          <a:ext cx="10773452" cy="436704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9" name="Straight Connector 8">
            <a:extLst>
              <a:ext uri="{FF2B5EF4-FFF2-40B4-BE49-F238E27FC236}">
                <a16:creationId xmlns:a16="http://schemas.microsoft.com/office/drawing/2014/main" id="{ACEA71D9-56CE-F67D-7D9F-56384207FBE1}"/>
              </a:ext>
            </a:extLst>
          </p:cNvPr>
          <p:cNvCxnSpPr>
            <a:cxnSpLocks/>
          </p:cNvCxnSpPr>
          <p:nvPr/>
        </p:nvCxnSpPr>
        <p:spPr>
          <a:xfrm>
            <a:off x="5062330" y="4020671"/>
            <a:ext cx="0" cy="1028407"/>
          </a:xfrm>
          <a:prstGeom prst="line">
            <a:avLst/>
          </a:prstGeom>
        </p:spPr>
        <p:style>
          <a:lnRef idx="1">
            <a:schemeClr val="accent3"/>
          </a:lnRef>
          <a:fillRef idx="0">
            <a:schemeClr val="accent3"/>
          </a:fillRef>
          <a:effectRef idx="0">
            <a:schemeClr val="accent3"/>
          </a:effectRef>
          <a:fontRef idx="minor">
            <a:schemeClr val="tx1"/>
          </a:fontRef>
        </p:style>
      </p:cxnSp>
      <p:sp>
        <p:nvSpPr>
          <p:cNvPr id="11" name="TextBox 10">
            <a:extLst>
              <a:ext uri="{FF2B5EF4-FFF2-40B4-BE49-F238E27FC236}">
                <a16:creationId xmlns:a16="http://schemas.microsoft.com/office/drawing/2014/main" id="{A5616DE6-21EF-AB29-99B7-F7C65A34B6FE}"/>
              </a:ext>
            </a:extLst>
          </p:cNvPr>
          <p:cNvSpPr txBox="1"/>
          <p:nvPr/>
        </p:nvSpPr>
        <p:spPr>
          <a:xfrm>
            <a:off x="6367011" y="4510469"/>
            <a:ext cx="5128591" cy="1077218"/>
          </a:xfrm>
          <a:prstGeom prst="rect">
            <a:avLst/>
          </a:prstGeom>
          <a:noFill/>
        </p:spPr>
        <p:txBody>
          <a:bodyPr wrap="square" rtlCol="0">
            <a:spAutoFit/>
          </a:bodyPr>
          <a:lstStyle/>
          <a:p>
            <a:pPr algn="just"/>
            <a:r>
              <a:rPr lang="en-US" sz="1600" dirty="0">
                <a:latin typeface="Oswald" pitchFamily="2" charset="77"/>
              </a:rPr>
              <a:t>In planning and executing a TPP decommissioning project, plant owners must ensure compliance with all relevant environmental and occupational safety statutes, rules and guidelines issues by central, state and local authorities. </a:t>
            </a:r>
          </a:p>
        </p:txBody>
      </p:sp>
      <p:cxnSp>
        <p:nvCxnSpPr>
          <p:cNvPr id="13" name="Straight Arrow Connector 12">
            <a:extLst>
              <a:ext uri="{FF2B5EF4-FFF2-40B4-BE49-F238E27FC236}">
                <a16:creationId xmlns:a16="http://schemas.microsoft.com/office/drawing/2014/main" id="{5B743329-7104-291C-2920-7CA1271703D0}"/>
              </a:ext>
            </a:extLst>
          </p:cNvPr>
          <p:cNvCxnSpPr/>
          <p:nvPr/>
        </p:nvCxnSpPr>
        <p:spPr>
          <a:xfrm>
            <a:off x="9581322" y="2835965"/>
            <a:ext cx="0" cy="1650724"/>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5" name="Straight Arrow Connector 14">
            <a:extLst>
              <a:ext uri="{FF2B5EF4-FFF2-40B4-BE49-F238E27FC236}">
                <a16:creationId xmlns:a16="http://schemas.microsoft.com/office/drawing/2014/main" id="{61223608-FF6C-A8C3-BAFF-504A0BC4333D}"/>
              </a:ext>
            </a:extLst>
          </p:cNvPr>
          <p:cNvCxnSpPr/>
          <p:nvPr/>
        </p:nvCxnSpPr>
        <p:spPr>
          <a:xfrm>
            <a:off x="5062330" y="5049078"/>
            <a:ext cx="1166192" cy="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03939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7" name="Google Shape;97;g13ae23a4175_0_0"/>
          <p:cNvSpPr/>
          <p:nvPr/>
        </p:nvSpPr>
        <p:spPr>
          <a:xfrm>
            <a:off x="0" y="-38100"/>
            <a:ext cx="804300" cy="3962400"/>
          </a:xfrm>
          <a:prstGeom prst="rect">
            <a:avLst/>
          </a:prstGeom>
          <a:solidFill>
            <a:srgbClr val="77842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98" name="Google Shape;98;g13ae23a4175_0_0" descr="iForest New Logo.jpg"/>
          <p:cNvPicPr preferRelativeResize="0"/>
          <p:nvPr/>
        </p:nvPicPr>
        <p:blipFill rotWithShape="1">
          <a:blip r:embed="rId3">
            <a:alphaModFix/>
          </a:blip>
          <a:srcRect l="16438" t="30648" r="17702" b="37687"/>
          <a:stretch/>
        </p:blipFill>
        <p:spPr>
          <a:xfrm rot="-5400000">
            <a:off x="-817461" y="1188670"/>
            <a:ext cx="2439254" cy="668761"/>
          </a:xfrm>
          <a:prstGeom prst="rect">
            <a:avLst/>
          </a:prstGeom>
          <a:noFill/>
          <a:ln>
            <a:noFill/>
          </a:ln>
        </p:spPr>
      </p:pic>
      <p:sp>
        <p:nvSpPr>
          <p:cNvPr id="99" name="Google Shape;99;g13ae23a4175_0_0"/>
          <p:cNvSpPr/>
          <p:nvPr/>
        </p:nvSpPr>
        <p:spPr>
          <a:xfrm>
            <a:off x="0" y="2984534"/>
            <a:ext cx="804300" cy="463500"/>
          </a:xfrm>
          <a:prstGeom prst="rtTriangle">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0" name="Google Shape;100;g13ae23a4175_0_0"/>
          <p:cNvSpPr/>
          <p:nvPr/>
        </p:nvSpPr>
        <p:spPr>
          <a:xfrm>
            <a:off x="0" y="3448049"/>
            <a:ext cx="804300" cy="3410100"/>
          </a:xfrm>
          <a:prstGeom prst="rect">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 name="Google Shape;329;p41">
            <a:extLst>
              <a:ext uri="{FF2B5EF4-FFF2-40B4-BE49-F238E27FC236}">
                <a16:creationId xmlns:a16="http://schemas.microsoft.com/office/drawing/2014/main" id="{66642465-8B28-DA67-9267-FEB7EA3C0B14}"/>
              </a:ext>
            </a:extLst>
          </p:cNvPr>
          <p:cNvSpPr txBox="1"/>
          <p:nvPr/>
        </p:nvSpPr>
        <p:spPr>
          <a:xfrm>
            <a:off x="1099059" y="328978"/>
            <a:ext cx="10572988" cy="52318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US" sz="2800" b="1" dirty="0">
                <a:solidFill>
                  <a:srgbClr val="44546A"/>
                </a:solidFill>
                <a:latin typeface="Oswald"/>
                <a:ea typeface="Oswald"/>
                <a:cs typeface="Oswald"/>
                <a:sym typeface="Oswald"/>
              </a:rPr>
              <a:t>Relevant Acts, Rules and Notifications</a:t>
            </a:r>
            <a:endParaRPr lang="en-US" sz="2800" i="0" u="none" strike="noStrike" cap="none" dirty="0">
              <a:solidFill>
                <a:srgbClr val="44546A"/>
              </a:solidFill>
              <a:latin typeface="Oswald"/>
              <a:ea typeface="Oswald"/>
              <a:cs typeface="Oswald"/>
              <a:sym typeface="Oswald"/>
            </a:endParaRPr>
          </a:p>
        </p:txBody>
      </p:sp>
      <p:cxnSp>
        <p:nvCxnSpPr>
          <p:cNvPr id="6" name="Google Shape;330;p41">
            <a:extLst>
              <a:ext uri="{FF2B5EF4-FFF2-40B4-BE49-F238E27FC236}">
                <a16:creationId xmlns:a16="http://schemas.microsoft.com/office/drawing/2014/main" id="{98C75A37-3B3E-5E46-3C17-6681D14BCDCD}"/>
              </a:ext>
            </a:extLst>
          </p:cNvPr>
          <p:cNvCxnSpPr/>
          <p:nvPr/>
        </p:nvCxnSpPr>
        <p:spPr>
          <a:xfrm>
            <a:off x="1166460" y="918627"/>
            <a:ext cx="6583800" cy="0"/>
          </a:xfrm>
          <a:prstGeom prst="straightConnector1">
            <a:avLst/>
          </a:prstGeom>
          <a:noFill/>
          <a:ln w="19050" cap="flat" cmpd="sng">
            <a:solidFill>
              <a:srgbClr val="FFC000"/>
            </a:solidFill>
            <a:prstDash val="solid"/>
            <a:miter lim="800000"/>
            <a:headEnd type="none" w="sm" len="sm"/>
            <a:tailEnd type="none" w="sm" len="sm"/>
          </a:ln>
        </p:spPr>
      </p:cxnSp>
      <p:graphicFrame>
        <p:nvGraphicFramePr>
          <p:cNvPr id="4" name="Diagram 3">
            <a:extLst>
              <a:ext uri="{FF2B5EF4-FFF2-40B4-BE49-F238E27FC236}">
                <a16:creationId xmlns:a16="http://schemas.microsoft.com/office/drawing/2014/main" id="{E4D9119D-45CC-EF69-748E-4E562152CC03}"/>
              </a:ext>
            </a:extLst>
          </p:cNvPr>
          <p:cNvGraphicFramePr/>
          <p:nvPr>
            <p:extLst>
              <p:ext uri="{D42A27DB-BD31-4B8C-83A1-F6EECF244321}">
                <p14:modId xmlns:p14="http://schemas.microsoft.com/office/powerpoint/2010/main" val="809853929"/>
              </p:ext>
            </p:extLst>
          </p:nvPr>
        </p:nvGraphicFramePr>
        <p:xfrm>
          <a:off x="1099059" y="526931"/>
          <a:ext cx="10572988" cy="254285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Box 11">
            <a:extLst>
              <a:ext uri="{FF2B5EF4-FFF2-40B4-BE49-F238E27FC236}">
                <a16:creationId xmlns:a16="http://schemas.microsoft.com/office/drawing/2014/main" id="{3B981F3E-3737-FAA6-7027-F0F4A0926914}"/>
              </a:ext>
            </a:extLst>
          </p:cNvPr>
          <p:cNvSpPr txBox="1"/>
          <p:nvPr/>
        </p:nvSpPr>
        <p:spPr>
          <a:xfrm>
            <a:off x="1721229" y="3277254"/>
            <a:ext cx="9776008" cy="3139321"/>
          </a:xfrm>
          <a:prstGeom prst="rect">
            <a:avLst/>
          </a:prstGeom>
          <a:noFill/>
          <a:ln>
            <a:solidFill>
              <a:schemeClr val="bg2">
                <a:lumMod val="75000"/>
              </a:schemeClr>
            </a:solidFill>
          </a:ln>
        </p:spPr>
        <p:txBody>
          <a:bodyPr wrap="square">
            <a:spAutoFit/>
          </a:bodyPr>
          <a:lstStyle/>
          <a:p>
            <a:pPr algn="just"/>
            <a:r>
              <a:rPr lang="en-IN" sz="1800" kern="100" dirty="0">
                <a:effectLst/>
                <a:latin typeface="Oswald" pitchFamily="2" charset="77"/>
                <a:ea typeface="Calibri" panose="020F0502020204030204" pitchFamily="34" charset="0"/>
                <a:cs typeface="Times New Roman" panose="02020603050405020304" pitchFamily="18" charset="0"/>
              </a:rPr>
              <a:t>In June 2023, CEA and CPCB issued ‘Guidelines on Design, Construction, O&amp;M and Annual Certification of Ash Ponds.’</a:t>
            </a:r>
          </a:p>
          <a:p>
            <a:pPr algn="just"/>
            <a:r>
              <a:rPr lang="en-IN" sz="1800" kern="100" dirty="0">
                <a:latin typeface="Oswald" pitchFamily="2" charset="77"/>
                <a:ea typeface="Calibri" panose="020F0502020204030204" pitchFamily="34" charset="0"/>
                <a:cs typeface="Times New Roman" panose="02020603050405020304" pitchFamily="18" charset="0"/>
              </a:rPr>
              <a:t>In context of plant decommissioning, the following provisions of become relevant</a:t>
            </a:r>
            <a:r>
              <a:rPr lang="en-IN" sz="1800" kern="100" dirty="0">
                <a:effectLst/>
                <a:latin typeface="Oswald" pitchFamily="2" charset="77"/>
                <a:ea typeface="Calibri" panose="020F0502020204030204" pitchFamily="34" charset="0"/>
                <a:cs typeface="Times New Roman" panose="02020603050405020304" pitchFamily="18" charset="0"/>
              </a:rPr>
              <a:t>: </a:t>
            </a:r>
          </a:p>
          <a:p>
            <a:pPr lvl="0" algn="just"/>
            <a:endParaRPr lang="en-IN" sz="1800" kern="100" dirty="0">
              <a:effectLst/>
              <a:latin typeface="Oswald" pitchFamily="2" charset="77"/>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IN" sz="1800" kern="100" dirty="0">
                <a:effectLst/>
                <a:latin typeface="Oswald" pitchFamily="2" charset="77"/>
                <a:ea typeface="Calibri" panose="020F0502020204030204" pitchFamily="34" charset="0"/>
                <a:cs typeface="Times New Roman" panose="02020603050405020304" pitchFamily="18" charset="0"/>
              </a:rPr>
              <a:t>Statutory permission from relevant regulatory authorities required for abandoning an ash pond. </a:t>
            </a:r>
          </a:p>
          <a:p>
            <a:pPr marL="342900" lvl="0" indent="-342900" algn="just">
              <a:buFont typeface="Symbol" pitchFamily="2" charset="2"/>
              <a:buChar char=""/>
            </a:pPr>
            <a:r>
              <a:rPr lang="en-IN" sz="1800" kern="100" dirty="0">
                <a:latin typeface="Oswald" pitchFamily="2" charset="77"/>
                <a:ea typeface="Calibri" panose="020F0502020204030204" pitchFamily="34" charset="0"/>
                <a:cs typeface="Times New Roman" panose="02020603050405020304" pitchFamily="18" charset="0"/>
              </a:rPr>
              <a:t>All measure need </a:t>
            </a:r>
            <a:r>
              <a:rPr lang="en-IN" sz="1800" kern="100" dirty="0">
                <a:effectLst/>
                <a:latin typeface="Oswald" pitchFamily="2" charset="77"/>
                <a:ea typeface="Calibri" panose="020F0502020204030204" pitchFamily="34" charset="0"/>
                <a:cs typeface="Times New Roman" panose="02020603050405020304" pitchFamily="18" charset="0"/>
              </a:rPr>
              <a:t>to be adopted to prevent pollution from abandoned pond.</a:t>
            </a:r>
          </a:p>
          <a:p>
            <a:pPr marL="342900" lvl="0" indent="-342900" algn="just">
              <a:buFont typeface="Symbol" pitchFamily="2" charset="2"/>
              <a:buChar char=""/>
            </a:pPr>
            <a:r>
              <a:rPr lang="en-IN" sz="1800" kern="100" dirty="0">
                <a:effectLst/>
                <a:latin typeface="Oswald" pitchFamily="2" charset="77"/>
                <a:ea typeface="Calibri" panose="020F0502020204030204" pitchFamily="34" charset="0"/>
                <a:cs typeface="Times New Roman" panose="02020603050405020304" pitchFamily="18" charset="0"/>
              </a:rPr>
              <a:t>Reclamation of ash disposal facility is to be endured, through complete dewatering, site preparation, and placement of earth cover (300 mm). </a:t>
            </a:r>
          </a:p>
          <a:p>
            <a:pPr marL="342900" lvl="0" indent="-342900" algn="just">
              <a:buFont typeface="Symbol" pitchFamily="2" charset="2"/>
              <a:buChar char=""/>
            </a:pPr>
            <a:r>
              <a:rPr lang="en-IN" sz="1800" kern="100" dirty="0">
                <a:latin typeface="Oswald" pitchFamily="2" charset="77"/>
                <a:ea typeface="Calibri" panose="020F0502020204030204" pitchFamily="34" charset="0"/>
                <a:cs typeface="Times New Roman" panose="02020603050405020304" pitchFamily="18" charset="0"/>
              </a:rPr>
              <a:t>A</a:t>
            </a:r>
            <a:r>
              <a:rPr lang="en-IN" sz="1800" kern="100" dirty="0">
                <a:effectLst/>
                <a:latin typeface="Oswald" pitchFamily="2" charset="77"/>
                <a:ea typeface="Calibri" panose="020F0502020204030204" pitchFamily="34" charset="0"/>
                <a:cs typeface="Times New Roman" panose="02020603050405020304" pitchFamily="18" charset="0"/>
              </a:rPr>
              <a:t>rea can be vegetated or used for solar or wind power plant installation (following feasibility study, statuary clearances and adequate measures to prevent surface erosion and pollution). </a:t>
            </a:r>
          </a:p>
          <a:p>
            <a:pPr marL="342900" lvl="0" indent="-342900" algn="just">
              <a:buFont typeface="Symbol" pitchFamily="2" charset="2"/>
              <a:buChar char=""/>
            </a:pPr>
            <a:r>
              <a:rPr lang="en-IN" sz="1800" kern="100" dirty="0">
                <a:effectLst/>
                <a:latin typeface="Oswald" pitchFamily="2" charset="77"/>
                <a:ea typeface="Calibri" panose="020F0502020204030204" pitchFamily="34" charset="0"/>
                <a:cs typeface="Times New Roman" panose="02020603050405020304" pitchFamily="18" charset="0"/>
              </a:rPr>
              <a:t>Annual certification of reclaimed ash pond and dykes is to be ensure by plant owners and the report submitted.</a:t>
            </a:r>
          </a:p>
        </p:txBody>
      </p:sp>
      <p:cxnSp>
        <p:nvCxnSpPr>
          <p:cNvPr id="14" name="Straight Arrow Connector 13">
            <a:extLst>
              <a:ext uri="{FF2B5EF4-FFF2-40B4-BE49-F238E27FC236}">
                <a16:creationId xmlns:a16="http://schemas.microsoft.com/office/drawing/2014/main" id="{0DE427C0-3C88-A6F4-A219-C16C36DC5189}"/>
              </a:ext>
            </a:extLst>
          </p:cNvPr>
          <p:cNvCxnSpPr>
            <a:cxnSpLocks/>
          </p:cNvCxnSpPr>
          <p:nvPr/>
        </p:nvCxnSpPr>
        <p:spPr>
          <a:xfrm>
            <a:off x="10648121" y="2499703"/>
            <a:ext cx="0" cy="749381"/>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419362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7" name="Google Shape;97;g13ae23a4175_0_0"/>
          <p:cNvSpPr/>
          <p:nvPr/>
        </p:nvSpPr>
        <p:spPr>
          <a:xfrm>
            <a:off x="0" y="-38100"/>
            <a:ext cx="804300" cy="3962400"/>
          </a:xfrm>
          <a:prstGeom prst="rect">
            <a:avLst/>
          </a:prstGeom>
          <a:solidFill>
            <a:srgbClr val="77842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98" name="Google Shape;98;g13ae23a4175_0_0" descr="iForest New Logo.jpg"/>
          <p:cNvPicPr preferRelativeResize="0"/>
          <p:nvPr/>
        </p:nvPicPr>
        <p:blipFill rotWithShape="1">
          <a:blip r:embed="rId3">
            <a:alphaModFix/>
          </a:blip>
          <a:srcRect l="16438" t="30648" r="17702" b="37687"/>
          <a:stretch/>
        </p:blipFill>
        <p:spPr>
          <a:xfrm rot="-5400000">
            <a:off x="-817461" y="1188670"/>
            <a:ext cx="2439254" cy="668761"/>
          </a:xfrm>
          <a:prstGeom prst="rect">
            <a:avLst/>
          </a:prstGeom>
          <a:noFill/>
          <a:ln>
            <a:noFill/>
          </a:ln>
        </p:spPr>
      </p:pic>
      <p:sp>
        <p:nvSpPr>
          <p:cNvPr id="99" name="Google Shape;99;g13ae23a4175_0_0"/>
          <p:cNvSpPr/>
          <p:nvPr/>
        </p:nvSpPr>
        <p:spPr>
          <a:xfrm>
            <a:off x="0" y="2984534"/>
            <a:ext cx="804300" cy="463500"/>
          </a:xfrm>
          <a:prstGeom prst="rtTriangle">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0" name="Google Shape;100;g13ae23a4175_0_0"/>
          <p:cNvSpPr/>
          <p:nvPr/>
        </p:nvSpPr>
        <p:spPr>
          <a:xfrm>
            <a:off x="0" y="3448049"/>
            <a:ext cx="804300" cy="3410100"/>
          </a:xfrm>
          <a:prstGeom prst="rect">
            <a:avLst/>
          </a:prstGeom>
          <a:solidFill>
            <a:srgbClr val="32344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 name="Google Shape;329;p41">
            <a:extLst>
              <a:ext uri="{FF2B5EF4-FFF2-40B4-BE49-F238E27FC236}">
                <a16:creationId xmlns:a16="http://schemas.microsoft.com/office/drawing/2014/main" id="{66642465-8B28-DA67-9267-FEB7EA3C0B14}"/>
              </a:ext>
            </a:extLst>
          </p:cNvPr>
          <p:cNvSpPr txBox="1"/>
          <p:nvPr/>
        </p:nvSpPr>
        <p:spPr>
          <a:xfrm>
            <a:off x="1099059" y="351813"/>
            <a:ext cx="3688094" cy="15696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US" sz="3200" b="1" i="0" u="none" strike="noStrike" cap="none" dirty="0">
                <a:solidFill>
                  <a:srgbClr val="44546A"/>
                </a:solidFill>
                <a:latin typeface="Oswald"/>
                <a:ea typeface="Oswald"/>
                <a:cs typeface="Oswald"/>
                <a:sym typeface="Oswald"/>
              </a:rPr>
              <a:t>Strengthening </a:t>
            </a:r>
            <a:r>
              <a:rPr lang="en-US" sz="3200" b="1" dirty="0">
                <a:solidFill>
                  <a:srgbClr val="44546A"/>
                </a:solidFill>
                <a:latin typeface="Oswald"/>
                <a:ea typeface="Oswald"/>
                <a:cs typeface="Oswald"/>
                <a:sym typeface="Oswald"/>
              </a:rPr>
              <a:t>E</a:t>
            </a:r>
            <a:r>
              <a:rPr lang="en-US" sz="3200" b="1" i="0" u="none" strike="noStrike" cap="none" dirty="0">
                <a:solidFill>
                  <a:srgbClr val="44546A"/>
                </a:solidFill>
                <a:latin typeface="Oswald"/>
                <a:ea typeface="Oswald"/>
                <a:cs typeface="Oswald"/>
                <a:sym typeface="Oswald"/>
              </a:rPr>
              <a:t>nvironmental Guidance</a:t>
            </a:r>
            <a:endParaRPr sz="3200" i="0" u="none" strike="noStrike" cap="none" dirty="0">
              <a:solidFill>
                <a:srgbClr val="44546A"/>
              </a:solidFill>
              <a:latin typeface="Oswald"/>
              <a:ea typeface="Oswald"/>
              <a:cs typeface="Oswald"/>
              <a:sym typeface="Oswald"/>
            </a:endParaRPr>
          </a:p>
        </p:txBody>
      </p:sp>
      <p:cxnSp>
        <p:nvCxnSpPr>
          <p:cNvPr id="6" name="Google Shape;330;p41">
            <a:extLst>
              <a:ext uri="{FF2B5EF4-FFF2-40B4-BE49-F238E27FC236}">
                <a16:creationId xmlns:a16="http://schemas.microsoft.com/office/drawing/2014/main" id="{98C75A37-3B3E-5E46-3C17-6681D14BCDCD}"/>
              </a:ext>
            </a:extLst>
          </p:cNvPr>
          <p:cNvCxnSpPr>
            <a:cxnSpLocks/>
          </p:cNvCxnSpPr>
          <p:nvPr/>
        </p:nvCxnSpPr>
        <p:spPr>
          <a:xfrm>
            <a:off x="1220082" y="2047557"/>
            <a:ext cx="3459494" cy="0"/>
          </a:xfrm>
          <a:prstGeom prst="straightConnector1">
            <a:avLst/>
          </a:prstGeom>
          <a:noFill/>
          <a:ln w="19050" cap="flat" cmpd="sng">
            <a:solidFill>
              <a:srgbClr val="FFC000"/>
            </a:solidFill>
            <a:prstDash val="solid"/>
            <a:miter lim="800000"/>
            <a:headEnd type="none" w="sm" len="sm"/>
            <a:tailEnd type="none" w="sm" len="sm"/>
          </a:ln>
        </p:spPr>
      </p:cxnSp>
      <p:sp>
        <p:nvSpPr>
          <p:cNvPr id="3" name="TextBox 2">
            <a:extLst>
              <a:ext uri="{FF2B5EF4-FFF2-40B4-BE49-F238E27FC236}">
                <a16:creationId xmlns:a16="http://schemas.microsoft.com/office/drawing/2014/main" id="{717D13A9-CF00-8386-2B2F-F379ABD78F56}"/>
              </a:ext>
            </a:extLst>
          </p:cNvPr>
          <p:cNvSpPr txBox="1"/>
          <p:nvPr/>
        </p:nvSpPr>
        <p:spPr>
          <a:xfrm>
            <a:off x="5095358" y="751344"/>
            <a:ext cx="6583800" cy="5355312"/>
          </a:xfrm>
          <a:prstGeom prst="rect">
            <a:avLst/>
          </a:prstGeom>
          <a:noFill/>
        </p:spPr>
        <p:txBody>
          <a:bodyPr wrap="square" rtlCol="0">
            <a:spAutoFit/>
          </a:bodyPr>
          <a:lstStyle/>
          <a:p>
            <a:pPr marL="285750" indent="-285750">
              <a:buFont typeface="Arial" panose="020B0604020202020204" pitchFamily="34" charset="0"/>
              <a:buChar char="•"/>
            </a:pPr>
            <a:r>
              <a:rPr lang="en-GB" sz="1800" kern="0" dirty="0">
                <a:effectLst/>
                <a:latin typeface="Oswald" pitchFamily="2" charset="77"/>
                <a:ea typeface="Calibri" panose="020F0502020204030204" pitchFamily="34" charset="0"/>
              </a:rPr>
              <a:t>Provide clear timelines for action</a:t>
            </a:r>
            <a:r>
              <a:rPr lang="en-IN" sz="1800" dirty="0">
                <a:effectLst/>
                <a:latin typeface="Oswald" pitchFamily="2" charset="77"/>
              </a:rPr>
              <a:t> </a:t>
            </a:r>
          </a:p>
          <a:p>
            <a:pPr marL="285750" indent="-285750">
              <a:buFont typeface="Arial" panose="020B0604020202020204" pitchFamily="34" charset="0"/>
              <a:buChar char="•"/>
            </a:pPr>
            <a:endParaRPr lang="en-GB" sz="1800" kern="0" dirty="0">
              <a:effectLst/>
              <a:latin typeface="Oswald" pitchFamily="2" charset="77"/>
              <a:ea typeface="Calibri" panose="020F0502020204030204" pitchFamily="34" charset="0"/>
            </a:endParaRPr>
          </a:p>
          <a:p>
            <a:pPr marL="285750" indent="-285750">
              <a:buFont typeface="Arial" panose="020B0604020202020204" pitchFamily="34" charset="0"/>
              <a:buChar char="•"/>
            </a:pPr>
            <a:r>
              <a:rPr lang="en-GB" sz="1800" kern="0" dirty="0">
                <a:effectLst/>
                <a:latin typeface="Oswald" pitchFamily="2" charset="77"/>
                <a:ea typeface="Calibri" panose="020F0502020204030204" pitchFamily="34" charset="0"/>
              </a:rPr>
              <a:t>Undertake an environment assessment of retired power plant (instead of a detailed EIA study) </a:t>
            </a:r>
          </a:p>
          <a:p>
            <a:pPr marL="285750" indent="-285750">
              <a:buFont typeface="Arial" panose="020B0604020202020204" pitchFamily="34" charset="0"/>
              <a:buChar char="•"/>
            </a:pPr>
            <a:endParaRPr lang="en-GB" sz="1800" kern="0" dirty="0">
              <a:effectLst/>
              <a:latin typeface="Oswald" pitchFamily="2" charset="77"/>
              <a:ea typeface="Calibri" panose="020F0502020204030204" pitchFamily="34" charset="0"/>
            </a:endParaRPr>
          </a:p>
          <a:p>
            <a:pPr marL="285750" indent="-285750">
              <a:buFont typeface="Arial" panose="020B0604020202020204" pitchFamily="34" charset="0"/>
              <a:buChar char="•"/>
            </a:pPr>
            <a:r>
              <a:rPr lang="en-GB" sz="1800" kern="0" dirty="0">
                <a:effectLst/>
                <a:latin typeface="Oswald" pitchFamily="2" charset="77"/>
                <a:ea typeface="Calibri" panose="020F0502020204030204" pitchFamily="34" charset="0"/>
              </a:rPr>
              <a:t>Provide clear guidance on developing EMP for decommissioning</a:t>
            </a:r>
            <a:r>
              <a:rPr lang="en-IN" sz="1800" dirty="0">
                <a:effectLst/>
                <a:latin typeface="Oswald" pitchFamily="2" charset="77"/>
              </a:rPr>
              <a:t> </a:t>
            </a:r>
          </a:p>
          <a:p>
            <a:pPr marL="285750" indent="-285750">
              <a:buFont typeface="Arial" panose="020B0604020202020204" pitchFamily="34" charset="0"/>
              <a:buChar char="•"/>
            </a:pPr>
            <a:endParaRPr lang="en-GB" sz="1800" kern="0" dirty="0">
              <a:effectLst/>
              <a:latin typeface="Oswald" pitchFamily="2" charset="77"/>
              <a:ea typeface="Calibri" panose="020F0502020204030204" pitchFamily="34" charset="0"/>
            </a:endParaRPr>
          </a:p>
          <a:p>
            <a:pPr marL="285750" indent="-285750">
              <a:buFont typeface="Arial" panose="020B0604020202020204" pitchFamily="34" charset="0"/>
              <a:buChar char="•"/>
            </a:pPr>
            <a:r>
              <a:rPr lang="en-GB" sz="1800" kern="0" dirty="0">
                <a:effectLst/>
                <a:latin typeface="Oswald" pitchFamily="2" charset="77"/>
                <a:ea typeface="Calibri" panose="020F0502020204030204" pitchFamily="34" charset="0"/>
              </a:rPr>
              <a:t>Ensure that social and community concerns are addressed in the EMP</a:t>
            </a:r>
            <a:r>
              <a:rPr lang="en-IN" sz="1800" dirty="0">
                <a:effectLst/>
                <a:latin typeface="Oswald" pitchFamily="2" charset="77"/>
              </a:rPr>
              <a:t> </a:t>
            </a:r>
            <a:endParaRPr lang="en-IN" sz="1800" dirty="0">
              <a:latin typeface="Oswald" pitchFamily="2" charset="77"/>
            </a:endParaRPr>
          </a:p>
          <a:p>
            <a:pPr marL="285750" indent="-285750">
              <a:buFont typeface="Arial" panose="020B0604020202020204" pitchFamily="34" charset="0"/>
              <a:buChar char="•"/>
            </a:pPr>
            <a:endParaRPr lang="en-GB" sz="1800" kern="0" dirty="0">
              <a:effectLst/>
              <a:latin typeface="Oswald" pitchFamily="2" charset="77"/>
              <a:ea typeface="Calibri" panose="020F0502020204030204" pitchFamily="34" charset="0"/>
            </a:endParaRPr>
          </a:p>
          <a:p>
            <a:pPr marL="285750" indent="-285750">
              <a:buFont typeface="Arial" panose="020B0604020202020204" pitchFamily="34" charset="0"/>
              <a:buChar char="•"/>
            </a:pPr>
            <a:r>
              <a:rPr lang="en-GB" sz="1800" kern="0" dirty="0">
                <a:effectLst/>
                <a:latin typeface="Oswald" pitchFamily="2" charset="77"/>
                <a:ea typeface="Calibri" panose="020F0502020204030204" pitchFamily="34" charset="0"/>
              </a:rPr>
              <a:t>Provide for a </a:t>
            </a:r>
            <a:r>
              <a:rPr lang="en-IN" sz="1800" dirty="0">
                <a:effectLst/>
                <a:latin typeface="Oswald" pitchFamily="2" charset="77"/>
                <a:ea typeface="Calibri" panose="020F0502020204030204" pitchFamily="34" charset="0"/>
              </a:rPr>
              <a:t>unified consent and a single window clearance mechanism</a:t>
            </a:r>
            <a:r>
              <a:rPr lang="en-IN" sz="1800" dirty="0">
                <a:effectLst/>
                <a:latin typeface="Oswald" pitchFamily="2" charset="77"/>
              </a:rPr>
              <a:t> </a:t>
            </a:r>
          </a:p>
          <a:p>
            <a:pPr marL="285750" indent="-285750">
              <a:buFont typeface="Arial" panose="020B0604020202020204" pitchFamily="34" charset="0"/>
              <a:buChar char="•"/>
            </a:pPr>
            <a:endParaRPr lang="en-GB" sz="1800" kern="0" dirty="0">
              <a:effectLst/>
              <a:latin typeface="Oswald" pitchFamily="2" charset="77"/>
              <a:ea typeface="Calibri" panose="020F0502020204030204" pitchFamily="34" charset="0"/>
            </a:endParaRPr>
          </a:p>
          <a:p>
            <a:pPr marL="285750" indent="-285750">
              <a:buFont typeface="Arial" panose="020B0604020202020204" pitchFamily="34" charset="0"/>
              <a:buChar char="•"/>
            </a:pPr>
            <a:r>
              <a:rPr lang="en-GB" sz="1800" kern="0" dirty="0">
                <a:effectLst/>
                <a:latin typeface="Oswald" pitchFamily="2" charset="77"/>
                <a:ea typeface="Calibri" panose="020F0502020204030204" pitchFamily="34" charset="0"/>
              </a:rPr>
              <a:t>Provide guidance on engaging specialized agencies for decommissioning</a:t>
            </a:r>
          </a:p>
          <a:p>
            <a:pPr marL="285750" indent="-285750">
              <a:buFont typeface="Arial" panose="020B0604020202020204" pitchFamily="34" charset="0"/>
              <a:buChar char="•"/>
            </a:pPr>
            <a:endParaRPr lang="en-GB" sz="1800" kern="0" dirty="0">
              <a:effectLst/>
              <a:latin typeface="Oswald" pitchFamily="2" charset="77"/>
              <a:ea typeface="Calibri" panose="020F0502020204030204" pitchFamily="34" charset="0"/>
            </a:endParaRPr>
          </a:p>
          <a:p>
            <a:pPr marL="285750" indent="-285750">
              <a:buFont typeface="Arial" panose="020B0604020202020204" pitchFamily="34" charset="0"/>
              <a:buChar char="•"/>
            </a:pPr>
            <a:r>
              <a:rPr lang="en-GB" sz="1800" kern="0" dirty="0">
                <a:effectLst/>
                <a:latin typeface="Oswald" pitchFamily="2" charset="77"/>
                <a:ea typeface="Calibri" panose="020F0502020204030204" pitchFamily="34" charset="0"/>
              </a:rPr>
              <a:t>Ensure a stringent monitoring mechanism</a:t>
            </a:r>
            <a:r>
              <a:rPr lang="en-IN" sz="1800" dirty="0">
                <a:effectLst/>
                <a:latin typeface="Oswald" pitchFamily="2" charset="77"/>
              </a:rPr>
              <a:t>  </a:t>
            </a:r>
          </a:p>
          <a:p>
            <a:pPr marL="285750" indent="-285750">
              <a:buFont typeface="Arial" panose="020B0604020202020204" pitchFamily="34" charset="0"/>
              <a:buChar char="•"/>
            </a:pPr>
            <a:endParaRPr lang="en-GB" sz="1800" kern="0" dirty="0">
              <a:effectLst/>
              <a:latin typeface="Oswald" pitchFamily="2" charset="77"/>
              <a:ea typeface="Calibri" panose="020F0502020204030204" pitchFamily="34" charset="0"/>
            </a:endParaRPr>
          </a:p>
          <a:p>
            <a:pPr marL="285750" indent="-285750">
              <a:buFont typeface="Arial" panose="020B0604020202020204" pitchFamily="34" charset="0"/>
              <a:buChar char="•"/>
            </a:pPr>
            <a:r>
              <a:rPr lang="en-GB" sz="1800" kern="0" dirty="0">
                <a:effectLst/>
                <a:latin typeface="Oswald" pitchFamily="2" charset="77"/>
                <a:ea typeface="Calibri" panose="020F0502020204030204" pitchFamily="34" charset="0"/>
              </a:rPr>
              <a:t>Introduce a mechanism for final audit and certification</a:t>
            </a:r>
            <a:r>
              <a:rPr lang="en-IN" sz="1800" dirty="0">
                <a:effectLst/>
                <a:latin typeface="Oswald" pitchFamily="2" charset="77"/>
              </a:rPr>
              <a:t> </a:t>
            </a:r>
            <a:endParaRPr lang="en-IN" sz="1800" dirty="0">
              <a:latin typeface="Oswald" pitchFamily="2" charset="77"/>
            </a:endParaRPr>
          </a:p>
          <a:p>
            <a:pPr marL="285750" indent="-285750">
              <a:buFont typeface="Arial" panose="020B0604020202020204" pitchFamily="34" charset="0"/>
              <a:buChar char="•"/>
            </a:pPr>
            <a:endParaRPr lang="en-IN" sz="1800" dirty="0">
              <a:effectLst/>
              <a:latin typeface="Oswald" pitchFamily="2" charset="77"/>
              <a:ea typeface="Calibri" panose="020F0502020204030204" pitchFamily="34" charset="0"/>
            </a:endParaRPr>
          </a:p>
          <a:p>
            <a:pPr marL="285750" indent="-285750">
              <a:buFont typeface="Arial" panose="020B0604020202020204" pitchFamily="34" charset="0"/>
              <a:buChar char="•"/>
            </a:pPr>
            <a:r>
              <a:rPr lang="en-IN" sz="1800" dirty="0">
                <a:effectLst/>
                <a:latin typeface="Oswald" pitchFamily="2" charset="77"/>
                <a:ea typeface="Calibri" panose="020F0502020204030204" pitchFamily="34" charset="0"/>
              </a:rPr>
              <a:t>Build an incentive for repurposing</a:t>
            </a:r>
            <a:r>
              <a:rPr lang="en-IN" sz="1800" dirty="0">
                <a:effectLst/>
                <a:latin typeface="Oswald" pitchFamily="2" charset="77"/>
              </a:rPr>
              <a:t> </a:t>
            </a:r>
            <a:endParaRPr lang="en-GB" sz="1800" kern="0" dirty="0">
              <a:effectLst/>
              <a:latin typeface="Oswald" pitchFamily="2" charset="77"/>
              <a:ea typeface="Calibri" panose="020F0502020204030204" pitchFamily="34" charset="0"/>
            </a:endParaRPr>
          </a:p>
          <a:p>
            <a:endParaRPr lang="en-US" sz="1800" dirty="0">
              <a:latin typeface="Oswald" pitchFamily="2" charset="77"/>
            </a:endParaRPr>
          </a:p>
        </p:txBody>
      </p:sp>
    </p:spTree>
    <p:extLst>
      <p:ext uri="{BB962C8B-B14F-4D97-AF65-F5344CB8AC3E}">
        <p14:creationId xmlns:p14="http://schemas.microsoft.com/office/powerpoint/2010/main" val="1635990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p:nvPr/>
        </p:nvSpPr>
        <p:spPr>
          <a:xfrm>
            <a:off x="0" y="0"/>
            <a:ext cx="12192000" cy="6858000"/>
          </a:xfrm>
          <a:prstGeom prst="rect">
            <a:avLst/>
          </a:prstGeom>
          <a:solidFill>
            <a:srgbClr val="3F3F3F"/>
          </a:solidFill>
          <a:ln w="9525"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1"/>
          <p:cNvSpPr/>
          <p:nvPr/>
        </p:nvSpPr>
        <p:spPr>
          <a:xfrm>
            <a:off x="0" y="3949147"/>
            <a:ext cx="12191999" cy="792783"/>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1" name="Google Shape;91;p1"/>
          <p:cNvSpPr txBox="1"/>
          <p:nvPr/>
        </p:nvSpPr>
        <p:spPr>
          <a:xfrm>
            <a:off x="-1" y="4099482"/>
            <a:ext cx="12191998"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chemeClr val="tx1"/>
                </a:solidFill>
                <a:latin typeface="Calibri"/>
                <a:ea typeface="Calibri"/>
                <a:cs typeface="Calibri"/>
                <a:sym typeface="Calibri"/>
              </a:rPr>
              <a:t>Thanks.</a:t>
            </a:r>
          </a:p>
        </p:txBody>
      </p:sp>
    </p:spTree>
    <p:extLst>
      <p:ext uri="{BB962C8B-B14F-4D97-AF65-F5344CB8AC3E}">
        <p14:creationId xmlns:p14="http://schemas.microsoft.com/office/powerpoint/2010/main" val="293526116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5981</TotalTime>
  <Words>580</Words>
  <Application>Microsoft Macintosh PowerPoint</Application>
  <PresentationFormat>Widescreen</PresentationFormat>
  <Paragraphs>66</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Oswald</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Mandvi Singh</dc:creator>
  <cp:lastModifiedBy>Shivangi Khanna</cp:lastModifiedBy>
  <cp:revision>285</cp:revision>
  <dcterms:created xsi:type="dcterms:W3CDTF">2021-11-08T04:53:11Z</dcterms:created>
  <dcterms:modified xsi:type="dcterms:W3CDTF">2023-09-22T11:03:01Z</dcterms:modified>
</cp:coreProperties>
</file>